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sldIdLst>
    <p:sldId id="258" r:id="rId2"/>
    <p:sldId id="266" r:id="rId3"/>
    <p:sldId id="267" r:id="rId4"/>
    <p:sldId id="270" r:id="rId5"/>
    <p:sldId id="273" r:id="rId6"/>
    <p:sldId id="264" r:id="rId7"/>
    <p:sldId id="274" r:id="rId8"/>
    <p:sldId id="275" r:id="rId9"/>
    <p:sldId id="276" r:id="rId10"/>
    <p:sldId id="277" r:id="rId11"/>
    <p:sldId id="278" r:id="rId12"/>
  </p:sldIdLst>
  <p:sldSz cx="10080625" cy="7559675"/>
  <p:notesSz cx="7559675" cy="10691813"/>
  <p:defaultTextStyle>
    <a:defPPr>
      <a:defRPr lang="en-GB"/>
    </a:defPPr>
    <a:lvl1pPr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n-ea"/>
        <a:cs typeface="+mn-cs"/>
      </a:defRPr>
    </a:lvl1pPr>
    <a:lvl2pPr marL="742950" indent="-28575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n-ea"/>
        <a:cs typeface="+mn-cs"/>
      </a:defRPr>
    </a:lvl2pPr>
    <a:lvl3pPr marL="11430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n-ea"/>
        <a:cs typeface="+mn-cs"/>
      </a:defRPr>
    </a:lvl3pPr>
    <a:lvl4pPr marL="16002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n-ea"/>
        <a:cs typeface="+mn-cs"/>
      </a:defRPr>
    </a:lvl4pPr>
    <a:lvl5pPr marL="20574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111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3" d="100"/>
          <a:sy n="93" d="100"/>
        </p:scale>
        <p:origin x="-240"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p:cNvSpPr>
          <p:nvPr>
            <p:ph type="sldImg"/>
          </p:nvPr>
        </p:nvSpPr>
        <p:spPr bwMode="auto">
          <a:xfrm>
            <a:off x="1106488" y="812800"/>
            <a:ext cx="5343525" cy="4006850"/>
          </a:xfrm>
          <a:prstGeom prst="rect">
            <a:avLst/>
          </a:prstGeom>
          <a:noFill/>
          <a:ln w="9525">
            <a:noFill/>
            <a:round/>
            <a:headEnd/>
            <a:tailEnd/>
          </a:ln>
          <a:effectLst/>
        </p:spPr>
      </p:sp>
      <p:sp>
        <p:nvSpPr>
          <p:cNvPr id="2050" name="Rectangle 2"/>
          <p:cNvSpPr>
            <a:spLocks noGrp="1" noChangeArrowheads="1"/>
          </p:cNvSpPr>
          <p:nvPr>
            <p:ph type="body"/>
          </p:nvPr>
        </p:nvSpPr>
        <p:spPr bwMode="auto">
          <a:xfrm>
            <a:off x="755650" y="5078413"/>
            <a:ext cx="6046788" cy="481012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en-US" smtClean="0"/>
          </a:p>
        </p:txBody>
      </p:sp>
      <p:sp>
        <p:nvSpPr>
          <p:cNvPr id="2051" name="Rectangle 3"/>
          <p:cNvSpPr>
            <a:spLocks noGrp="1" noChangeArrowheads="1"/>
          </p:cNvSpPr>
          <p:nvPr>
            <p:ph type="hdr"/>
          </p:nvPr>
        </p:nvSpPr>
        <p:spPr bwMode="auto">
          <a:xfrm>
            <a:off x="0" y="0"/>
            <a:ext cx="3279775" cy="5334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tabLst>
                <a:tab pos="723900" algn="l"/>
                <a:tab pos="1447800" algn="l"/>
                <a:tab pos="2171700" algn="l"/>
                <a:tab pos="2895600" algn="l"/>
              </a:tabLst>
              <a:defRPr sz="1400">
                <a:solidFill>
                  <a:srgbClr val="000000"/>
                </a:solidFill>
                <a:latin typeface="Times New Roman" pitchFamily="16" charset="0"/>
                <a:cs typeface="DejaVu Sans" charset="0"/>
              </a:defRPr>
            </a:lvl1pPr>
          </a:lstStyle>
          <a:p>
            <a:endParaRPr lang="de-DE"/>
          </a:p>
        </p:txBody>
      </p:sp>
      <p:sp>
        <p:nvSpPr>
          <p:cNvPr id="2052" name="Rectangle 4"/>
          <p:cNvSpPr>
            <a:spLocks noGrp="1" noChangeArrowheads="1"/>
          </p:cNvSpPr>
          <p:nvPr>
            <p:ph type="dt"/>
          </p:nvPr>
        </p:nvSpPr>
        <p:spPr bwMode="auto">
          <a:xfrm>
            <a:off x="4278313" y="0"/>
            <a:ext cx="3279775" cy="5334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723900" algn="l"/>
                <a:tab pos="1447800" algn="l"/>
                <a:tab pos="2171700" algn="l"/>
                <a:tab pos="2895600" algn="l"/>
              </a:tabLst>
              <a:defRPr sz="1400">
                <a:solidFill>
                  <a:srgbClr val="000000"/>
                </a:solidFill>
                <a:latin typeface="Times New Roman" pitchFamily="16" charset="0"/>
                <a:cs typeface="DejaVu Sans" charset="0"/>
              </a:defRPr>
            </a:lvl1pPr>
          </a:lstStyle>
          <a:p>
            <a:endParaRPr lang="de-DE"/>
          </a:p>
        </p:txBody>
      </p:sp>
      <p:sp>
        <p:nvSpPr>
          <p:cNvPr id="2053" name="Rectangle 5"/>
          <p:cNvSpPr>
            <a:spLocks noGrp="1" noChangeArrowheads="1"/>
          </p:cNvSpPr>
          <p:nvPr>
            <p:ph type="ftr"/>
          </p:nvPr>
        </p:nvSpPr>
        <p:spPr bwMode="auto">
          <a:xfrm>
            <a:off x="0" y="10156825"/>
            <a:ext cx="3279775" cy="53340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723900" algn="l"/>
                <a:tab pos="1447800" algn="l"/>
                <a:tab pos="2171700" algn="l"/>
                <a:tab pos="2895600" algn="l"/>
              </a:tabLst>
              <a:defRPr sz="1400">
                <a:solidFill>
                  <a:srgbClr val="000000"/>
                </a:solidFill>
                <a:latin typeface="Times New Roman" pitchFamily="16" charset="0"/>
                <a:cs typeface="DejaVu Sans" charset="0"/>
              </a:defRPr>
            </a:lvl1pPr>
          </a:lstStyle>
          <a:p>
            <a:endParaRPr lang="de-DE"/>
          </a:p>
        </p:txBody>
      </p:sp>
      <p:sp>
        <p:nvSpPr>
          <p:cNvPr id="2054" name="Rectangle 6"/>
          <p:cNvSpPr>
            <a:spLocks noGrp="1" noChangeArrowheads="1"/>
          </p:cNvSpPr>
          <p:nvPr>
            <p:ph type="sldNum"/>
          </p:nvPr>
        </p:nvSpPr>
        <p:spPr bwMode="auto">
          <a:xfrm>
            <a:off x="4278313" y="10156825"/>
            <a:ext cx="3279775" cy="53340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723900" algn="l"/>
                <a:tab pos="1447800" algn="l"/>
                <a:tab pos="2171700" algn="l"/>
                <a:tab pos="2895600" algn="l"/>
              </a:tabLst>
              <a:defRPr sz="1400">
                <a:solidFill>
                  <a:srgbClr val="000000"/>
                </a:solidFill>
                <a:latin typeface="Times New Roman" pitchFamily="16" charset="0"/>
                <a:cs typeface="DejaVu Sans" charset="0"/>
              </a:defRPr>
            </a:lvl1pPr>
          </a:lstStyle>
          <a:p>
            <a:fld id="{830A3447-91B6-46F5-969B-252FEA38090D}" type="slidenum">
              <a:rPr lang="de-DE"/>
              <a:pPr/>
              <a:t>‹#›</a:t>
            </a:fld>
            <a:endParaRPr lang="de-DE"/>
          </a:p>
        </p:txBody>
      </p:sp>
    </p:spTree>
    <p:extLst>
      <p:ext uri="{BB962C8B-B14F-4D97-AF65-F5344CB8AC3E}">
        <p14:creationId xmlns:p14="http://schemas.microsoft.com/office/powerpoint/2010/main" val="3732374253"/>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dirty="0" smtClean="0"/>
              <a:t>Click to edit Master title style</a:t>
            </a:r>
            <a:endParaRPr lang="en-GB" dirty="0"/>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7263" y="481013"/>
            <a:ext cx="2266950" cy="595947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503238" y="481013"/>
            <a:ext cx="6651625" cy="5959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503238" y="481013"/>
            <a:ext cx="9069387" cy="1260475"/>
          </a:xfrm>
        </p:spPr>
        <p:txBody>
          <a:bodyPr/>
          <a:lstStyle/>
          <a:p>
            <a:r>
              <a:rPr lang="en-US" smtClean="0"/>
              <a:t>Click to edit Master title style</a:t>
            </a:r>
            <a:endParaRPr lang="en-GB"/>
          </a:p>
        </p:txBody>
      </p:sp>
      <p:pic>
        <p:nvPicPr>
          <p:cNvPr id="1026" name="Picture 2" descr="C:\Users\rsingh1\Desktop\Prisca\new 29.03\logo.JPG"/>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13713" t="70757" b="10667"/>
          <a:stretch/>
        </p:blipFill>
        <p:spPr bwMode="auto">
          <a:xfrm>
            <a:off x="1871960" y="6463560"/>
            <a:ext cx="3292997" cy="708933"/>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59792" y="6082383"/>
            <a:ext cx="1296144" cy="1230477"/>
          </a:xfrm>
          <a:prstGeom prst="rect">
            <a:avLst/>
          </a:prstGeom>
        </p:spPr>
      </p:pic>
      <p:sp>
        <p:nvSpPr>
          <p:cNvPr id="5" name="TextBox 4"/>
          <p:cNvSpPr txBox="1"/>
          <p:nvPr userDrawn="1"/>
        </p:nvSpPr>
        <p:spPr>
          <a:xfrm>
            <a:off x="4536256" y="6473827"/>
            <a:ext cx="3888432" cy="893834"/>
          </a:xfrm>
          <a:prstGeom prst="rect">
            <a:avLst/>
          </a:prstGeom>
          <a:noFill/>
        </p:spPr>
        <p:txBody>
          <a:bodyPr wrap="square" rtlCol="0">
            <a:spAutoFit/>
          </a:bodyPr>
          <a:lstStyle/>
          <a:p>
            <a:pPr algn="ctr"/>
            <a:r>
              <a:rPr lang="en-GB" sz="2800" b="1" dirty="0" smtClean="0">
                <a:latin typeface="Calibri" pitchFamily="34" charset="0"/>
                <a:cs typeface="Calibri" pitchFamily="34" charset="0"/>
              </a:rPr>
              <a:t>www.endecocide.eu </a:t>
            </a:r>
          </a:p>
          <a:p>
            <a:pPr algn="ctr"/>
            <a:endParaRPr lang="en-GB" sz="2800" b="1" dirty="0">
              <a:latin typeface="Calibri" pitchFamily="34" charset="0"/>
              <a:cs typeface="Calibri" pitchFamily="34" charset="0"/>
            </a:endParaRPr>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424688" y="6082384"/>
            <a:ext cx="1296144" cy="1230477"/>
          </a:xfrm>
          <a:prstGeom prst="rect">
            <a:avLst/>
          </a:prstGeom>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503238" y="481013"/>
            <a:ext cx="9069387" cy="1260475"/>
          </a:xfrm>
        </p:spPr>
        <p:txBody>
          <a:bodyPr/>
          <a:lstStyle/>
          <a:p>
            <a:r>
              <a:rPr lang="en-US" smtClean="0"/>
              <a:t>Click to edit Master title style</a:t>
            </a:r>
            <a:endParaRPr lang="en-GB"/>
          </a:p>
        </p:txBody>
      </p:sp>
      <p:sp>
        <p:nvSpPr>
          <p:cNvPr id="3" name="Content Placeholder 2"/>
          <p:cNvSpPr>
            <a:spLocks noGrp="1"/>
          </p:cNvSpPr>
          <p:nvPr>
            <p:ph sz="quarter" idx="1"/>
          </p:nvPr>
        </p:nvSpPr>
        <p:spPr>
          <a:xfrm>
            <a:off x="503238" y="2057400"/>
            <a:ext cx="4459287" cy="21145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5114925" y="2057400"/>
            <a:ext cx="4459288" cy="21145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503238" y="4324350"/>
            <a:ext cx="4459287" cy="21161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Content Placeholder 5"/>
          <p:cNvSpPr>
            <a:spLocks noGrp="1"/>
          </p:cNvSpPr>
          <p:nvPr>
            <p:ph sz="quarter" idx="4"/>
          </p:nvPr>
        </p:nvSpPr>
        <p:spPr>
          <a:xfrm>
            <a:off x="5114925" y="4324350"/>
            <a:ext cx="4459288" cy="21161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59792" y="6228109"/>
            <a:ext cx="1142641" cy="1084751"/>
          </a:xfrm>
          <a:prstGeom prst="rect">
            <a:avLst/>
          </a:prstGeom>
        </p:spPr>
      </p:pic>
      <p:sp>
        <p:nvSpPr>
          <p:cNvPr id="5" name="TextBox 4"/>
          <p:cNvSpPr txBox="1"/>
          <p:nvPr userDrawn="1"/>
        </p:nvSpPr>
        <p:spPr>
          <a:xfrm>
            <a:off x="4752280" y="6678793"/>
            <a:ext cx="4032448" cy="880882"/>
          </a:xfrm>
          <a:prstGeom prst="rect">
            <a:avLst/>
          </a:prstGeom>
          <a:noFill/>
        </p:spPr>
        <p:txBody>
          <a:bodyPr wrap="square" rtlCol="0">
            <a:spAutoFit/>
          </a:bodyPr>
          <a:lstStyle/>
          <a:p>
            <a:pPr algn="ctr">
              <a:lnSpc>
                <a:spcPct val="70000"/>
              </a:lnSpc>
            </a:pPr>
            <a:r>
              <a:rPr lang="en-GB" sz="2800" b="1" dirty="0" smtClean="0">
                <a:latin typeface="Calibri" pitchFamily="34" charset="0"/>
                <a:cs typeface="Calibri" pitchFamily="34" charset="0"/>
              </a:rPr>
              <a:t>www.endecocide.eu</a:t>
            </a:r>
            <a:r>
              <a:rPr lang="en-GB" sz="3600" b="1" dirty="0" smtClean="0">
                <a:latin typeface="Cooper Black" pitchFamily="18" charset="0"/>
                <a:cs typeface="Calibri" pitchFamily="34" charset="0"/>
              </a:rPr>
              <a:t> </a:t>
            </a:r>
          </a:p>
          <a:p>
            <a:pPr algn="ctr"/>
            <a:endParaRPr lang="en-GB" sz="2800" b="1" dirty="0">
              <a:latin typeface="Calibri" pitchFamily="34" charset="0"/>
              <a:cs typeface="Calibri" pitchFamily="34" charset="0"/>
            </a:endParaRPr>
          </a:p>
        </p:txBody>
      </p:sp>
      <p:pic>
        <p:nvPicPr>
          <p:cNvPr id="7" name="Picture 2" descr="C:\Users\rsingh1\Desktop\Prisca\new 29.03\logo.JPG"/>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l="13713" t="70757" b="10667"/>
          <a:stretch/>
        </p:blipFill>
        <p:spPr bwMode="auto">
          <a:xfrm>
            <a:off x="1871960" y="6516141"/>
            <a:ext cx="3312368" cy="70893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496696" y="6150744"/>
            <a:ext cx="1224136" cy="1162117"/>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503238" y="2057400"/>
            <a:ext cx="4459287" cy="4383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114925" y="2057400"/>
            <a:ext cx="4459288" cy="4383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025" name="Picture 1"/>
          <p:cNvPicPr>
            <a:picLocks noChangeAspect="1" noChangeArrowheads="1"/>
          </p:cNvPicPr>
          <p:nvPr/>
        </p:nvPicPr>
        <p:blipFill>
          <a:blip r:embed="rId15" cstate="print"/>
          <a:srcRect/>
          <a:stretch>
            <a:fillRect/>
          </a:stretch>
        </p:blipFill>
        <p:spPr bwMode="auto">
          <a:xfrm>
            <a:off x="0" y="0"/>
            <a:ext cx="10079038" cy="7559675"/>
          </a:xfrm>
          <a:prstGeom prst="rect">
            <a:avLst/>
          </a:prstGeom>
          <a:noFill/>
          <a:ln w="9525">
            <a:noFill/>
            <a:round/>
            <a:headEnd/>
            <a:tailEnd/>
          </a:ln>
          <a:effectLst/>
        </p:spPr>
      </p:pic>
      <p:sp>
        <p:nvSpPr>
          <p:cNvPr id="1026" name="AutoShape 2"/>
          <p:cNvSpPr>
            <a:spLocks noChangeArrowheads="1"/>
          </p:cNvSpPr>
          <p:nvPr/>
        </p:nvSpPr>
        <p:spPr bwMode="auto">
          <a:xfrm>
            <a:off x="215900" y="215900"/>
            <a:ext cx="9647238" cy="7199313"/>
          </a:xfrm>
          <a:prstGeom prst="roundRect">
            <a:avLst>
              <a:gd name="adj" fmla="val 5241"/>
            </a:avLst>
          </a:prstGeom>
          <a:solidFill>
            <a:srgbClr val="FFFFFF"/>
          </a:solidFill>
          <a:ln w="36000">
            <a:solidFill>
              <a:srgbClr val="808080"/>
            </a:solidFill>
            <a:round/>
            <a:headEnd/>
            <a:tailEnd/>
          </a:ln>
          <a:effectLst/>
        </p:spPr>
        <p:txBody>
          <a:bodyPr wrap="none" anchor="ctr"/>
          <a:lstStyle/>
          <a:p>
            <a:endParaRPr lang="en-GB"/>
          </a:p>
        </p:txBody>
      </p:sp>
      <p:sp>
        <p:nvSpPr>
          <p:cNvPr id="1027" name="Rectangle 3"/>
          <p:cNvSpPr>
            <a:spLocks noGrp="1" noChangeArrowheads="1"/>
          </p:cNvSpPr>
          <p:nvPr>
            <p:ph type="title"/>
          </p:nvPr>
        </p:nvSpPr>
        <p:spPr bwMode="auto">
          <a:xfrm>
            <a:off x="503238" y="481013"/>
            <a:ext cx="9069387" cy="1260475"/>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p>
            <a:pPr lvl="0"/>
            <a:r>
              <a:rPr lang="en-GB" smtClean="0"/>
              <a:t>Klicken Sie, um das Format des Titeltextes zu bearbeiten</a:t>
            </a:r>
          </a:p>
        </p:txBody>
      </p:sp>
      <p:sp>
        <p:nvSpPr>
          <p:cNvPr id="1028" name="Rectangle 4"/>
          <p:cNvSpPr>
            <a:spLocks noGrp="1" noChangeArrowheads="1"/>
          </p:cNvSpPr>
          <p:nvPr>
            <p:ph type="body" idx="1"/>
          </p:nvPr>
        </p:nvSpPr>
        <p:spPr bwMode="auto">
          <a:xfrm>
            <a:off x="503238" y="2057400"/>
            <a:ext cx="9070975" cy="4383088"/>
          </a:xfrm>
          <a:prstGeom prst="rect">
            <a:avLst/>
          </a:prstGeom>
          <a:noFill/>
          <a:ln w="9525">
            <a:noFill/>
            <a:round/>
            <a:headEnd/>
            <a:tailEnd/>
          </a:ln>
          <a:effectLst/>
        </p:spPr>
        <p:txBody>
          <a:bodyPr vert="horz" wrap="square" lIns="0" tIns="22932" rIns="0" bIns="0" numCol="1" anchor="t" anchorCtr="0" compatLnSpc="1">
            <a:prstTxWarp prst="textNoShape">
              <a:avLst/>
            </a:prstTxWarp>
          </a:bodyPr>
          <a:lstStyle/>
          <a:p>
            <a:pPr lvl="0"/>
            <a:r>
              <a:rPr lang="en-GB" dirty="0" err="1" smtClean="0"/>
              <a:t>Klicken</a:t>
            </a:r>
            <a:r>
              <a:rPr lang="en-GB" dirty="0" smtClean="0"/>
              <a:t> </a:t>
            </a:r>
            <a:r>
              <a:rPr lang="en-GB" dirty="0" err="1" smtClean="0"/>
              <a:t>Sie</a:t>
            </a:r>
            <a:r>
              <a:rPr lang="en-GB" dirty="0" smtClean="0"/>
              <a:t>, um die </a:t>
            </a:r>
            <a:r>
              <a:rPr lang="en-GB" dirty="0" err="1" smtClean="0"/>
              <a:t>Formate</a:t>
            </a:r>
            <a:r>
              <a:rPr lang="en-GB" dirty="0" smtClean="0"/>
              <a:t> des </a:t>
            </a:r>
            <a:r>
              <a:rPr lang="en-GB" dirty="0" err="1" smtClean="0"/>
              <a:t>Gliederungstextes</a:t>
            </a:r>
            <a:r>
              <a:rPr lang="en-GB" dirty="0" smtClean="0"/>
              <a:t> </a:t>
            </a:r>
            <a:r>
              <a:rPr lang="en-GB" dirty="0" err="1" smtClean="0"/>
              <a:t>zu</a:t>
            </a:r>
            <a:r>
              <a:rPr lang="en-GB" dirty="0" smtClean="0"/>
              <a:t> </a:t>
            </a:r>
            <a:r>
              <a:rPr lang="en-GB" dirty="0" err="1" smtClean="0"/>
              <a:t>bearbeiten</a:t>
            </a:r>
            <a:endParaRPr lang="en-GB" dirty="0" smtClean="0"/>
          </a:p>
          <a:p>
            <a:pPr lvl="1"/>
            <a:r>
              <a:rPr lang="en-GB" dirty="0" err="1" smtClean="0"/>
              <a:t>Zweite</a:t>
            </a:r>
            <a:r>
              <a:rPr lang="en-GB" dirty="0" smtClean="0"/>
              <a:t> </a:t>
            </a:r>
            <a:r>
              <a:rPr lang="en-GB" dirty="0" err="1" smtClean="0"/>
              <a:t>Gliederungsebene</a:t>
            </a:r>
            <a:endParaRPr lang="en-GB" dirty="0" smtClean="0"/>
          </a:p>
          <a:p>
            <a:pPr lvl="2"/>
            <a:r>
              <a:rPr lang="en-GB" dirty="0" err="1" smtClean="0"/>
              <a:t>Dritte</a:t>
            </a:r>
            <a:r>
              <a:rPr lang="en-GB" dirty="0" smtClean="0"/>
              <a:t> </a:t>
            </a:r>
            <a:r>
              <a:rPr lang="en-GB" dirty="0" err="1" smtClean="0"/>
              <a:t>Gliederungsebene</a:t>
            </a:r>
            <a:endParaRPr lang="en-GB" dirty="0" smtClean="0"/>
          </a:p>
          <a:p>
            <a:pPr lvl="3"/>
            <a:r>
              <a:rPr lang="en-GB" dirty="0" err="1" smtClean="0"/>
              <a:t>Vierte</a:t>
            </a:r>
            <a:r>
              <a:rPr lang="en-GB" dirty="0" smtClean="0"/>
              <a:t> </a:t>
            </a:r>
            <a:r>
              <a:rPr lang="en-GB" dirty="0" err="1" smtClean="0"/>
              <a:t>Gliederungsebene</a:t>
            </a:r>
            <a:endParaRPr lang="en-GB" dirty="0" smtClean="0"/>
          </a:p>
          <a:p>
            <a:pPr lvl="4"/>
            <a:r>
              <a:rPr lang="en-GB" dirty="0" err="1" smtClean="0"/>
              <a:t>Fünfte</a:t>
            </a:r>
            <a:r>
              <a:rPr lang="en-GB" dirty="0" smtClean="0"/>
              <a:t> </a:t>
            </a:r>
            <a:r>
              <a:rPr lang="en-GB" dirty="0" err="1" smtClean="0"/>
              <a:t>Gliederungsebene</a:t>
            </a:r>
            <a:endParaRPr lang="en-GB" dirty="0" smtClean="0"/>
          </a:p>
          <a:p>
            <a:pPr lvl="4"/>
            <a:r>
              <a:rPr lang="en-GB" dirty="0" err="1" smtClean="0"/>
              <a:t>Sechste</a:t>
            </a:r>
            <a:r>
              <a:rPr lang="en-GB" dirty="0" smtClean="0"/>
              <a:t> </a:t>
            </a:r>
            <a:r>
              <a:rPr lang="en-GB" dirty="0" err="1" smtClean="0"/>
              <a:t>Gliederungsebene</a:t>
            </a:r>
            <a:endParaRPr lang="en-GB" dirty="0" smtClean="0"/>
          </a:p>
          <a:p>
            <a:pPr lvl="4"/>
            <a:r>
              <a:rPr lang="en-GB" dirty="0" err="1" smtClean="0"/>
              <a:t>Siebente</a:t>
            </a:r>
            <a:r>
              <a:rPr lang="en-GB" dirty="0" smtClean="0"/>
              <a:t> </a:t>
            </a:r>
            <a:r>
              <a:rPr lang="en-GB" dirty="0" err="1" smtClean="0"/>
              <a:t>Gliederungsebene</a:t>
            </a:r>
            <a:endParaRPr lang="en-GB" dirty="0" smtClean="0"/>
          </a:p>
        </p:txBody>
      </p:sp>
      <p:sp>
        <p:nvSpPr>
          <p:cNvPr id="1029" name="Text Box 5"/>
          <p:cNvSpPr txBox="1">
            <a:spLocks noChangeArrowheads="1"/>
          </p:cNvSpPr>
          <p:nvPr/>
        </p:nvSpPr>
        <p:spPr bwMode="auto">
          <a:xfrm>
            <a:off x="9864725" y="6480175"/>
            <a:ext cx="196850" cy="1003300"/>
          </a:xfrm>
          <a:prstGeom prst="rect">
            <a:avLst/>
          </a:prstGeom>
          <a:noFill/>
          <a:ln w="9525">
            <a:noFill/>
            <a:round/>
            <a:headEnd/>
            <a:tailEnd/>
          </a:ln>
          <a:effectLst/>
        </p:spPr>
        <p:txBody>
          <a:bodyPr lIns="0" tIns="12347" rIns="0" bIns="0"/>
          <a:lstStyle/>
          <a:p>
            <a:pPr algn="r">
              <a:tabLst>
                <a:tab pos="723900" algn="l"/>
              </a:tabLst>
            </a:pPr>
            <a:fld id="{81C5CF2D-B3E9-4752-8CA2-1C906AD6DB00}" type="slidenum">
              <a:rPr lang="de-DE" sz="1400">
                <a:solidFill>
                  <a:srgbClr val="000000"/>
                </a:solidFill>
                <a:latin typeface="Times New Roman" pitchFamily="16" charset="0"/>
                <a:cs typeface="DejaVu Sans" charset="0"/>
              </a:rPr>
              <a:pPr algn="r">
                <a:tabLst>
                  <a:tab pos="723900" algn="l"/>
                </a:tabLst>
              </a:pPr>
              <a:t>‹#›</a:t>
            </a:fld>
            <a:endParaRPr lang="de-DE" sz="1400">
              <a:solidFill>
                <a:srgbClr val="000000"/>
              </a:solidFill>
              <a:latin typeface="Times New Roman" pitchFamily="16" charset="0"/>
              <a:cs typeface="DejaVu San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449263" rtl="0" fontAlgn="base" hangingPunct="0">
        <a:lnSpc>
          <a:spcPct val="132000"/>
        </a:lnSpc>
        <a:spcBef>
          <a:spcPct val="0"/>
        </a:spcBef>
        <a:spcAft>
          <a:spcPct val="0"/>
        </a:spcAft>
        <a:buClr>
          <a:srgbClr val="000000"/>
        </a:buClr>
        <a:buSzPct val="100000"/>
        <a:buFont typeface="Times New Roman" pitchFamily="16" charset="0"/>
        <a:defRPr sz="2800">
          <a:solidFill>
            <a:srgbClr val="000000"/>
          </a:solidFill>
          <a:latin typeface="+mj-lt"/>
          <a:ea typeface="+mj-ea"/>
          <a:cs typeface="+mj-cs"/>
        </a:defRPr>
      </a:lvl1pPr>
      <a:lvl2pPr marL="742950" indent="-285750" algn="ctr" defTabSz="449263" rtl="0" fontAlgn="base" hangingPunct="0">
        <a:lnSpc>
          <a:spcPct val="132000"/>
        </a:lnSpc>
        <a:spcBef>
          <a:spcPct val="0"/>
        </a:spcBef>
        <a:spcAft>
          <a:spcPct val="0"/>
        </a:spcAft>
        <a:buClr>
          <a:srgbClr val="000000"/>
        </a:buClr>
        <a:buSzPct val="100000"/>
        <a:buFont typeface="Times New Roman" pitchFamily="16" charset="0"/>
        <a:defRPr sz="2800">
          <a:solidFill>
            <a:srgbClr val="000000"/>
          </a:solidFill>
          <a:latin typeface="BorisBlackBloxx" charset="0"/>
          <a:ea typeface="Droid Sans Fallback" charset="0"/>
          <a:cs typeface="Droid Sans Fallback" charset="0"/>
        </a:defRPr>
      </a:lvl2pPr>
      <a:lvl3pPr marL="1143000" indent="-228600" algn="ctr" defTabSz="449263" rtl="0" fontAlgn="base" hangingPunct="0">
        <a:lnSpc>
          <a:spcPct val="132000"/>
        </a:lnSpc>
        <a:spcBef>
          <a:spcPct val="0"/>
        </a:spcBef>
        <a:spcAft>
          <a:spcPct val="0"/>
        </a:spcAft>
        <a:buClr>
          <a:srgbClr val="000000"/>
        </a:buClr>
        <a:buSzPct val="100000"/>
        <a:buFont typeface="Times New Roman" pitchFamily="16" charset="0"/>
        <a:defRPr sz="2800">
          <a:solidFill>
            <a:srgbClr val="000000"/>
          </a:solidFill>
          <a:latin typeface="BorisBlackBloxx" charset="0"/>
          <a:ea typeface="Droid Sans Fallback" charset="0"/>
          <a:cs typeface="Droid Sans Fallback" charset="0"/>
        </a:defRPr>
      </a:lvl3pPr>
      <a:lvl4pPr marL="1600200" indent="-228600" algn="ctr" defTabSz="449263" rtl="0" fontAlgn="base" hangingPunct="0">
        <a:lnSpc>
          <a:spcPct val="132000"/>
        </a:lnSpc>
        <a:spcBef>
          <a:spcPct val="0"/>
        </a:spcBef>
        <a:spcAft>
          <a:spcPct val="0"/>
        </a:spcAft>
        <a:buClr>
          <a:srgbClr val="000000"/>
        </a:buClr>
        <a:buSzPct val="100000"/>
        <a:buFont typeface="Times New Roman" pitchFamily="16" charset="0"/>
        <a:defRPr sz="2800">
          <a:solidFill>
            <a:srgbClr val="000000"/>
          </a:solidFill>
          <a:latin typeface="BorisBlackBloxx" charset="0"/>
          <a:ea typeface="Droid Sans Fallback" charset="0"/>
          <a:cs typeface="Droid Sans Fallback" charset="0"/>
        </a:defRPr>
      </a:lvl4pPr>
      <a:lvl5pPr marL="2057400" indent="-228600" algn="ctr" defTabSz="449263" rtl="0" fontAlgn="base" hangingPunct="0">
        <a:lnSpc>
          <a:spcPct val="132000"/>
        </a:lnSpc>
        <a:spcBef>
          <a:spcPct val="0"/>
        </a:spcBef>
        <a:spcAft>
          <a:spcPct val="0"/>
        </a:spcAft>
        <a:buClr>
          <a:srgbClr val="000000"/>
        </a:buClr>
        <a:buSzPct val="100000"/>
        <a:buFont typeface="Times New Roman" pitchFamily="16" charset="0"/>
        <a:defRPr sz="2800">
          <a:solidFill>
            <a:srgbClr val="000000"/>
          </a:solidFill>
          <a:latin typeface="BorisBlackBloxx" charset="0"/>
          <a:ea typeface="Droid Sans Fallback" charset="0"/>
          <a:cs typeface="Droid Sans Fallback" charset="0"/>
        </a:defRPr>
      </a:lvl5pPr>
      <a:lvl6pPr marL="2514600" indent="-228600" algn="ctr" defTabSz="449263" rtl="0" fontAlgn="base" hangingPunct="0">
        <a:lnSpc>
          <a:spcPct val="132000"/>
        </a:lnSpc>
        <a:spcBef>
          <a:spcPct val="0"/>
        </a:spcBef>
        <a:spcAft>
          <a:spcPct val="0"/>
        </a:spcAft>
        <a:buClr>
          <a:srgbClr val="000000"/>
        </a:buClr>
        <a:buSzPct val="100000"/>
        <a:buFont typeface="Times New Roman" pitchFamily="16" charset="0"/>
        <a:defRPr sz="2800">
          <a:solidFill>
            <a:srgbClr val="000000"/>
          </a:solidFill>
          <a:latin typeface="BorisBlackBloxx" charset="0"/>
          <a:ea typeface="Droid Sans Fallback" charset="0"/>
          <a:cs typeface="Droid Sans Fallback" charset="0"/>
        </a:defRPr>
      </a:lvl6pPr>
      <a:lvl7pPr marL="2971800" indent="-228600" algn="ctr" defTabSz="449263" rtl="0" fontAlgn="base" hangingPunct="0">
        <a:lnSpc>
          <a:spcPct val="132000"/>
        </a:lnSpc>
        <a:spcBef>
          <a:spcPct val="0"/>
        </a:spcBef>
        <a:spcAft>
          <a:spcPct val="0"/>
        </a:spcAft>
        <a:buClr>
          <a:srgbClr val="000000"/>
        </a:buClr>
        <a:buSzPct val="100000"/>
        <a:buFont typeface="Times New Roman" pitchFamily="16" charset="0"/>
        <a:defRPr sz="2800">
          <a:solidFill>
            <a:srgbClr val="000000"/>
          </a:solidFill>
          <a:latin typeface="BorisBlackBloxx" charset="0"/>
          <a:ea typeface="Droid Sans Fallback" charset="0"/>
          <a:cs typeface="Droid Sans Fallback" charset="0"/>
        </a:defRPr>
      </a:lvl7pPr>
      <a:lvl8pPr marL="3429000" indent="-228600" algn="ctr" defTabSz="449263" rtl="0" fontAlgn="base" hangingPunct="0">
        <a:lnSpc>
          <a:spcPct val="132000"/>
        </a:lnSpc>
        <a:spcBef>
          <a:spcPct val="0"/>
        </a:spcBef>
        <a:spcAft>
          <a:spcPct val="0"/>
        </a:spcAft>
        <a:buClr>
          <a:srgbClr val="000000"/>
        </a:buClr>
        <a:buSzPct val="100000"/>
        <a:buFont typeface="Times New Roman" pitchFamily="16" charset="0"/>
        <a:defRPr sz="2800">
          <a:solidFill>
            <a:srgbClr val="000000"/>
          </a:solidFill>
          <a:latin typeface="BorisBlackBloxx" charset="0"/>
          <a:ea typeface="Droid Sans Fallback" charset="0"/>
          <a:cs typeface="Droid Sans Fallback" charset="0"/>
        </a:defRPr>
      </a:lvl8pPr>
      <a:lvl9pPr marL="3886200" indent="-228600" algn="ctr" defTabSz="449263" rtl="0" fontAlgn="base" hangingPunct="0">
        <a:lnSpc>
          <a:spcPct val="132000"/>
        </a:lnSpc>
        <a:spcBef>
          <a:spcPct val="0"/>
        </a:spcBef>
        <a:spcAft>
          <a:spcPct val="0"/>
        </a:spcAft>
        <a:buClr>
          <a:srgbClr val="000000"/>
        </a:buClr>
        <a:buSzPct val="100000"/>
        <a:buFont typeface="Times New Roman" pitchFamily="16" charset="0"/>
        <a:defRPr sz="2800">
          <a:solidFill>
            <a:srgbClr val="000000"/>
          </a:solidFill>
          <a:latin typeface="BorisBlackBloxx" charset="0"/>
          <a:ea typeface="Droid Sans Fallback" charset="0"/>
          <a:cs typeface="Droid Sans Fallback" charset="0"/>
        </a:defRPr>
      </a:lvl9pPr>
    </p:titleStyle>
    <p:bodyStyle>
      <a:lvl1pPr marL="342900" indent="-342900" algn="l" defTabSz="449263" rtl="0" fontAlgn="base" hangingPunct="0">
        <a:lnSpc>
          <a:spcPct val="93000"/>
        </a:lnSpc>
        <a:spcBef>
          <a:spcPct val="0"/>
        </a:spcBef>
        <a:spcAft>
          <a:spcPts val="1425"/>
        </a:spcAft>
        <a:buClr>
          <a:srgbClr val="000000"/>
        </a:buClr>
        <a:buSzPct val="100000"/>
        <a:buFont typeface="Times New Roman" pitchFamily="16" charset="0"/>
        <a:defRPr sz="2600">
          <a:solidFill>
            <a:srgbClr val="000000"/>
          </a:solidFill>
          <a:latin typeface="+mn-lt"/>
          <a:ea typeface="+mn-ea"/>
          <a:cs typeface="+mn-cs"/>
        </a:defRPr>
      </a:lvl1pPr>
      <a:lvl2pPr marL="742950" indent="-285750" algn="l" defTabSz="449263" rtl="0" fontAlgn="base" hangingPunct="0">
        <a:lnSpc>
          <a:spcPct val="93000"/>
        </a:lnSpc>
        <a:spcBef>
          <a:spcPct val="0"/>
        </a:spcBef>
        <a:spcAft>
          <a:spcPts val="1138"/>
        </a:spcAft>
        <a:buClr>
          <a:srgbClr val="000000"/>
        </a:buClr>
        <a:buSzPct val="100000"/>
        <a:buFont typeface="Times New Roman" pitchFamily="16" charset="0"/>
        <a:defRPr sz="2400">
          <a:solidFill>
            <a:srgbClr val="000000"/>
          </a:solidFill>
          <a:latin typeface="+mn-lt"/>
          <a:ea typeface="+mn-ea"/>
          <a:cs typeface="+mn-cs"/>
        </a:defRPr>
      </a:lvl2pPr>
      <a:lvl3pPr marL="1143000" indent="-228600" algn="l" defTabSz="449263" rtl="0" fontAlgn="base" hangingPunct="0">
        <a:lnSpc>
          <a:spcPct val="93000"/>
        </a:lnSpc>
        <a:spcBef>
          <a:spcPct val="0"/>
        </a:spcBef>
        <a:spcAft>
          <a:spcPts val="850"/>
        </a:spcAft>
        <a:buClr>
          <a:srgbClr val="000000"/>
        </a:buClr>
        <a:buSzPct val="100000"/>
        <a:buFont typeface="Times New Roman" pitchFamily="16" charset="0"/>
        <a:defRPr sz="2000">
          <a:solidFill>
            <a:srgbClr val="000000"/>
          </a:solidFill>
          <a:latin typeface="+mn-lt"/>
          <a:ea typeface="+mn-ea"/>
          <a:cs typeface="+mn-cs"/>
        </a:defRPr>
      </a:lvl3pPr>
      <a:lvl4pPr marL="1600200" indent="-228600" algn="l" defTabSz="449263" rtl="0" fontAlgn="base" hangingPunct="0">
        <a:lnSpc>
          <a:spcPct val="93000"/>
        </a:lnSpc>
        <a:spcBef>
          <a:spcPct val="0"/>
        </a:spcBef>
        <a:spcAft>
          <a:spcPts val="575"/>
        </a:spcAft>
        <a:buClr>
          <a:srgbClr val="000000"/>
        </a:buClr>
        <a:buSzPct val="100000"/>
        <a:buFont typeface="Times New Roman" pitchFamily="16" charset="0"/>
        <a:defRPr sz="1600">
          <a:solidFill>
            <a:srgbClr val="000000"/>
          </a:solidFill>
          <a:latin typeface="+mn-lt"/>
          <a:ea typeface="+mn-ea"/>
          <a:cs typeface="+mn-cs"/>
        </a:defRPr>
      </a:lvl4pPr>
      <a:lvl5pPr marL="2057400" indent="-228600" algn="l" defTabSz="449263" rtl="0" fontAlgn="base" hangingPunct="0">
        <a:lnSpc>
          <a:spcPct val="93000"/>
        </a:lnSpc>
        <a:spcBef>
          <a:spcPct val="0"/>
        </a:spcBef>
        <a:spcAft>
          <a:spcPts val="288"/>
        </a:spcAft>
        <a:buClr>
          <a:srgbClr val="000000"/>
        </a:buClr>
        <a:buSzPct val="100000"/>
        <a:buFont typeface="Times New Roman" pitchFamily="16" charset="0"/>
        <a:defRPr sz="1600">
          <a:solidFill>
            <a:srgbClr val="000000"/>
          </a:solidFill>
          <a:latin typeface="+mn-lt"/>
          <a:ea typeface="+mn-ea"/>
          <a:cs typeface="+mn-cs"/>
        </a:defRPr>
      </a:lvl5pPr>
      <a:lvl6pPr marL="2514600" indent="-228600" algn="l" defTabSz="449263" rtl="0" fontAlgn="base" hangingPunct="0">
        <a:lnSpc>
          <a:spcPct val="93000"/>
        </a:lnSpc>
        <a:spcBef>
          <a:spcPct val="0"/>
        </a:spcBef>
        <a:spcAft>
          <a:spcPts val="288"/>
        </a:spcAft>
        <a:buClr>
          <a:srgbClr val="000000"/>
        </a:buClr>
        <a:buSzPct val="100000"/>
        <a:buFont typeface="Times New Roman" pitchFamily="16" charset="0"/>
        <a:defRPr sz="1600">
          <a:solidFill>
            <a:srgbClr val="000000"/>
          </a:solidFill>
          <a:latin typeface="+mn-lt"/>
          <a:ea typeface="+mn-ea"/>
          <a:cs typeface="+mn-cs"/>
        </a:defRPr>
      </a:lvl6pPr>
      <a:lvl7pPr marL="2971800" indent="-228600" algn="l" defTabSz="449263" rtl="0" fontAlgn="base" hangingPunct="0">
        <a:lnSpc>
          <a:spcPct val="93000"/>
        </a:lnSpc>
        <a:spcBef>
          <a:spcPct val="0"/>
        </a:spcBef>
        <a:spcAft>
          <a:spcPts val="288"/>
        </a:spcAft>
        <a:buClr>
          <a:srgbClr val="000000"/>
        </a:buClr>
        <a:buSzPct val="100000"/>
        <a:buFont typeface="Times New Roman" pitchFamily="16" charset="0"/>
        <a:defRPr sz="1600">
          <a:solidFill>
            <a:srgbClr val="000000"/>
          </a:solidFill>
          <a:latin typeface="+mn-lt"/>
          <a:ea typeface="+mn-ea"/>
          <a:cs typeface="+mn-cs"/>
        </a:defRPr>
      </a:lvl7pPr>
      <a:lvl8pPr marL="3429000" indent="-228600" algn="l" defTabSz="449263" rtl="0" fontAlgn="base" hangingPunct="0">
        <a:lnSpc>
          <a:spcPct val="93000"/>
        </a:lnSpc>
        <a:spcBef>
          <a:spcPct val="0"/>
        </a:spcBef>
        <a:spcAft>
          <a:spcPts val="288"/>
        </a:spcAft>
        <a:buClr>
          <a:srgbClr val="000000"/>
        </a:buClr>
        <a:buSzPct val="100000"/>
        <a:buFont typeface="Times New Roman" pitchFamily="16" charset="0"/>
        <a:defRPr sz="1600">
          <a:solidFill>
            <a:srgbClr val="000000"/>
          </a:solidFill>
          <a:latin typeface="+mn-lt"/>
          <a:ea typeface="+mn-ea"/>
          <a:cs typeface="+mn-cs"/>
        </a:defRPr>
      </a:lvl8pPr>
      <a:lvl9pPr marL="3886200" indent="-228600" algn="l" defTabSz="449263" rtl="0" fontAlgn="base" hangingPunct="0">
        <a:lnSpc>
          <a:spcPct val="93000"/>
        </a:lnSpc>
        <a:spcBef>
          <a:spcPct val="0"/>
        </a:spcBef>
        <a:spcAft>
          <a:spcPts val="288"/>
        </a:spcAft>
        <a:buClr>
          <a:srgbClr val="000000"/>
        </a:buClr>
        <a:buSzPct val="100000"/>
        <a:buFont typeface="Times New Roman" pitchFamily="16" charset="0"/>
        <a:defRPr sz="16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hyperlink" Target="mailto:ramon@endecocide.eu" TargetMode="External"/><Relationship Id="rId2" Type="http://schemas.openxmlformats.org/officeDocument/2006/relationships/hyperlink" Target="mailto:prisca@endecocide.eu"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ec.europa.eu/citizens-initiative/public/signatories" TargetMode="External"/><Relationship Id="rId2" Type="http://schemas.openxmlformats.org/officeDocument/2006/relationships/hyperlink" Target="http://ec.europa.eu/citizens-initiative/public/how-to-signup"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2520032" y="1475581"/>
            <a:ext cx="5018615" cy="4334258"/>
          </a:xfrm>
          <a:prstGeom prst="rect">
            <a:avLst/>
          </a:prstGeom>
          <a:noFill/>
          <a:ln w="9525">
            <a:noFill/>
            <a:miter lim="800000"/>
            <a:headEnd/>
            <a:tailEnd/>
          </a:ln>
          <a:effectLst>
            <a:softEdge rad="635000"/>
          </a:effectLst>
        </p:spPr>
      </p:pic>
      <p:sp>
        <p:nvSpPr>
          <p:cNvPr id="4" name="Title 3"/>
          <p:cNvSpPr>
            <a:spLocks noGrp="1"/>
          </p:cNvSpPr>
          <p:nvPr>
            <p:ph type="ctrTitle"/>
          </p:nvPr>
        </p:nvSpPr>
        <p:spPr>
          <a:xfrm>
            <a:off x="935856" y="4283893"/>
            <a:ext cx="8569325" cy="1620837"/>
          </a:xfrm>
        </p:spPr>
        <p:txBody>
          <a:bodyPr/>
          <a:lstStyle/>
          <a:p>
            <a:r>
              <a:rPr lang="de-DE" sz="4400" b="1" i="1" dirty="0" smtClean="0"/>
              <a:t>A Citizens‘ Initiative to give the Earth Rights</a:t>
            </a:r>
            <a:endParaRPr lang="en-GB" sz="4800" b="1" i="1" dirty="0"/>
          </a:p>
        </p:txBody>
      </p:sp>
      <p:sp>
        <p:nvSpPr>
          <p:cNvPr id="5" name="Subtitle 4"/>
          <p:cNvSpPr>
            <a:spLocks noGrp="1"/>
          </p:cNvSpPr>
          <p:nvPr>
            <p:ph type="subTitle" idx="1"/>
          </p:nvPr>
        </p:nvSpPr>
        <p:spPr>
          <a:xfrm>
            <a:off x="2520032" y="6156101"/>
            <a:ext cx="5184577" cy="648072"/>
          </a:xfrm>
        </p:spPr>
        <p:txBody>
          <a:bodyPr/>
          <a:lstStyle/>
          <a:p>
            <a:r>
              <a:rPr lang="de-DE" sz="2800" b="1" dirty="0" smtClean="0">
                <a:latin typeface="Calibri" pitchFamily="34" charset="0"/>
              </a:rPr>
              <a:t>www.endecocide.eu</a:t>
            </a:r>
            <a:r>
              <a:rPr lang="de-DE" sz="2800" dirty="0" smtClean="0"/>
              <a:t> </a:t>
            </a:r>
            <a:endParaRPr lang="en-GB" sz="2800" dirty="0"/>
          </a:p>
        </p:txBody>
      </p:sp>
      <p:sp>
        <p:nvSpPr>
          <p:cNvPr id="3" name="AutoShape 2" descr="data:image/jpeg;base64,/9j/4AAQSkZJRgABAQAAAQABAAD/2wCEAAkGBhQSERUUExMWFRUWGRwaGBgXGRsbIBsgGh4cHBwdGBwZHiYfGhwjHBogHy8gJCcpLC0sGB8xNTAqNScrLCkBCQoKDgwOGg8PGjIkHyQsLCwsLDQsLCosLCwsLCwsLCwsLykvKiwsLCksLCwsLCwsLCwsLCwsLCwsLCwsLCwsLP/AABEIALcBEwMBIgACEQEDEQH/xAAbAAACAwEBAQAAAAAAAAAAAAAEBQADBgIBB//EAEUQAAIBAgQDBgQDBgMHBAIDAAECEQMhAAQSMQVBUQYiYXGBkRMyobFCwdEUI1Jy4fAHFWIWgpKistLxM0OTwhdzJFOD/8QAGQEAAwEBAQAAAAAAAAAAAAAAAQIDAAQF/8QAMxEAAgIBAwIDBgUDBQAAAAAAAQIAESEDEjFBURORoQQiMmGB8FJxsdHhI0LBBRRigvH/2gAMAwEAAhEDEQA/AM1lcxSmxInk0kc+Q5/pgylxKkdmUR4EfpOFbZ0n8bDldyfPcb+uI/EmUQtS5ubCZ5/ri7An/wB/iIjbe3l/MbjitPm9P6f+cdUuI02IAqAXvGg/SRhGOIPUBVV1seqqT5hQAdR5m+J8AABnojnJJCxuLDV15EYSgOY+9m4/z/M1VKrQYQxM8oAPr4R64vRaEXDR1No6zBjGIOWIJ+YBhZaZLeN9MCD9LW61rRdGDIGWLgs2g+cMZOBsvgzeLt5H35TY1c9lgYIIYbwZA9zgOpx/L8jVI/0wR5GbzAxnUzzCzVFI/wBTVOfXTaPCcUUs3SVgY1RsApj3DycMNI9REOv2M0443SZhFKoVJ+bkJ9BH974ur5i3cov01aXM+EqfXbGfftSQNKl46Qse2B6nH6jbE36nl0HID6eGF8HUJwAITr6YGTceUM4dWk0WjTH719Cj/wCQcv7GL6jogtTU+KOpA9YAPtjJrnqrGF3/ANAE/wDJhhR4Rm3M/DqDxIj2+IQRih0SDZYff1khr3hQTG7cYAXuVEBj8ZA+tLArVFcQ9Wk4JnvFmPhDVL45ynZCtVNtDtz77Of+QGMOaP8AhZWNjpk3/D/3AjBJ01/ugHiN/bFhV5Bpuk7DQ1IEeumY+uPKvC6xALCo4nfUDfn8puP0wXnP8N6yCIb/AIan5BhhQ/ZGuNgD4aln2bTgDaeGhbcOV9Z0OHMh71Orz2pg+xZr/wB744eoNgjj/UxII52RVv06W5YpNbMUOdVIt3lYD8xiyl2jzRFqo+35YxRjm79IFdBiq8jLF4W1SGUmmpPz1AUEnkSWJjxiBh5lOxVd3qUznMuppxrAqlbRNjpOqBuRMYzp7Q1RappfndvS4/piyt2pDE/EoKxIiS8EDeAdx5DClX/Pyj3p9DXn/iarNdk0SGNakwIEaKyuzdT3oveIAwDWyuXEikK0gSwZ01AbWAGmxvjPntHTOn/+Ovd276/9se4x5T7QBSx+CpLbkun5LjBG7fpDvXv+sb1aICiA5UkaiXAgeIgDykjbFo4VldAerWeCCR8x2mxAAImJHXlMzhAvFUYBWTSv4tNS7c7mL3xcOMUTFqigMGgOnKNjpB69Ym2MUPabeveOcvmcsogM4EyQylbdFL9b7n9DbXopWJ/Z3YLICgtSY+ptEnYRN/DCGlx6ijHSKhDAAhnUzGwMIZXw/PYyl21RRanTDEEar26EQu48vvhWQ1wYVdb5E7/2cNUalqllHO3tq2+uATwpFA76zOxYT6jkPHe2L6nGhUNqlTSfmBcwJEEgGOd4AiMVZXiZpA2Y9CZZR/u7YADcXGIXmrnmYEQdbH+XSR9B9cQ1xHzyeR7s+W9sUL2iTUdYRr30Uyh95t7Y7filBjIIHgdX3OAyV0jq4P3/ADL1zdUfK0gc7jy+WAfc47y3Gqmr94utTvqv9SfpjvN1KcBct0k/EAW/MLoJvPM264FzGeIAGkmCQwOluQ2mQT+Q2wKJjbgIyb4ZPcKX3U/p/TAb0FsZpx018+pAvjygylRso8bRHkLnFz5LUCGvHNbjzX+/LEwwU5lSu4Ygz5VSZPwr9Q5+pace4oOXUW+IPbEw/jD5+v7SfgmELl8wRpNTSpiQCJ8AP7jEfhABlqhA5sDy/wBMbnzIxn2B3t7j9cdKztYKP91V+4GO46LdDX0nmjXXqL+tzR5Y0g0orLaC+omeQjSmkecnnivNceRTpp97qe8fCwEHbeWOEuiWAqF+kTJHodhGG2RpUkF/hoTzqKzH2Ex7RiR0EBs5ll12IoYglPO16h7gsegCAjx096P97HL8DzTkkUWjmUSFjb8In3ucPKfFhID6m5d0kiL7CARHhODKvaEMQFY2iNRvHSJ6+Xlg7ivAm2BviMx9bg7oO8DP8rfp94wTwjsvXzE/BQPFvH2NxjUpxh5WwhoBhbnxFxqMeP64D4g9KpUIYKsTdqehh4QlRiTjDVbtFOivQxvwr/BuoQTVYqf4QPzMfbDzL/4TUkkmH/mUW+sHzIPpjJcO7SNk6uuhmWcEXDhwoP8AIWFx1++NCP8AEjOVQPhfAcDcGZPgO8B038b4mxbqZRVA4UTQUex6IAtP92OejSsnxsfthnleGKggU6fiW7xPjJnGCf8AxKzqH99lwB/oUn66mH1wPU7dPUYaa/wzuRqI8wVeB6T64A0g3WY6rL0n0s0yT+FR4T+mK6uXnYx5TjA5Xt3WBj49NiPwuEk+qFY9ScaLhnH6zS1b9nRBySoru3iIfSovzJNtsHwQIvjtHVVSqFoLlQTA3MchsCTjAcZ7dVGc/DASnH/uIrNYebCSfCww77S9rzTBSkFIYaRU1BgCf9Kk8uZ5za1/nOZChCFaW2ieZIt4bYTYAZVWLC5uuCdnXzOXp1qmar0mqLdaIpooBJjYXkRPni3/APFGT/FWrn1T/sxo8lkVpUadK3cRV6TpAE/THtWjH4ivmT+ZxTHTE5ySeZmn/wALslPdeqPGR+UYErf4UZfdarHzBH5nGmevUW8CovVTir/P6QHfYJ/MQMY6bc2fOIHHFekzJ/wpo/x/fHP/AOKaP8Z+uNRmO0NBaZf4isAJhSCT4ATc4WZnt9lUEksbSLC/leJ8CRhKI6nzMcWeB6ROP8LKUXcg+ZP1jFI/wtU/iIt/Fz6WXBtX/ElGP7mizCLluvTuagOVyeeF+Y7f5hu8Ep01vsDVa3kYBwCK/uPnGCMekuH+FNP+P6n/ALcJ+N9jstlbVHJaJhW285UAE8hucDZjtbXq71Kmk82qCiPRVufrvjyrw9zT1OtKlzBMEmecMAR5necKSR1PnKrpd68oNSpIV7u5MrN4HjHlzPLHWczpUDUzNrsqKBLEcwNx5/0wszi1JhXDeII+wE4KWjWFK1NifEqfUqTf2nDH85UYwBOajIy/vqRVjzAIPqQL3wKcnRN1LWuZgj6QcGSQQHDao3AZR+n0wdSy/eGggsRYOSdhJ0lSIPO/TC79sbZuijK12L6u8APxNZQNtrA3Fh+mHWVywAkAnoWub37oPienod8c03VgGJUXM2JIIJtLMT7e+Kf21vwSN5YQIHMidrdTzHhhHJfAxHQBMnMN0ICSwYkbx+cX35eB2jAiZh2YimalrhWjladLb7+dzgdKdJzDggSALoYHKZWCR5j0xTnqNNWilq85Km8i5BgG23jgKgEzOTCqmbqkyUaf/wBSj6AxjzFX7HXN4P8A8qj6E4mD4L9oPHT8Uj5lGAUKWA3CiAfO52noMdLlKjH91QjwBLfcxi+rwiuCPiI4FoZywW+0HTHhhj/snVenUqkUaSosy6kg+TSRc22FztF8emWAnkqjNmJnpso/eJUFt7R6AaQR6nFdb4RaFMrzOkqR1B5DrIm3PBGVY0yJ1CIgoNLLyOmCNXo3PHFThNQPC0fi/i0qHb1I38wcLYho9pV+75advL788cAryaDzOoD2/rgmhUoqD8ehUk7aGVCviQR3ukEDbfAWY+GTFL4hHSoqj7Nt6Y01mGjO1BsVKm0aVP8A0fpg3LcWy9IFcxl6k+Zt4b0/qDhDXyjKZenzAk/L5T+WLnoNZlU6eq6yvL+JeU/XAoGNbCHZnO5ZpNMHlZy2x/8A1rIjxJxxUFMwyGmp5hqjfZkEf8RwufMuxiF8yq/phhlsiIvVixMS1+ggWk+vpibe7KJbQ3J8Zh9DXtdZnyvy3uMMDn6Slv2jVBIgIwX+bVO87WsL72jM0uGVCYAVSdhI8pB533ucH5GszAUGUvEqrKtwQLjS8ao6DEm0+ol11Kw0Z5qvkHU6VqajzJH9cDZenlwbExsQFF56xE/0wH8NgJ+KsT8wRdI/nHzIeVxE88CV81VTu6mA3nQtweYI3B63xhpkjB9ZjqqDkekc/s1Ik6YJJJC6J/6SDHjjlsjRU9+mFkWs6z1sxPvi/h3BddIPUqCkTsGp6jHVjpgeX/jHi8IoXP7Uha/dp0y300x9MCvnDfy9IClJRdSBaxDf1xQVYzqILfzj9cGvlFkSWt+IqiD/AIbE+uLP8xCfM6iNhY/YYXd2zH2jqKg2VzdZV0pXNMSTC1WjxICn648Aaoy/GzVQ3sWLiJ3gu0DzwbT4slXuimGIHzwQV8dZKx4R9cd/5oVBmvtyBLH0gD+zglukVVHOPv8AKAV6R1lAlQxeWqGCPDRpB3/iOIKTrqC0k3/i/qDfz54GfizTKAAeN/sYxQeJuGX4VNS55Kpk+im/1wNrdody94bRyleodJdKfpJ9DDH2OCH7OmnHxXZgf9TH/lt7kxjjL8Qzp7qgTPyqFsZ/EdV9uZMYIThHEH74oCepCD6lsYmh085gM9fKV1MvSUArTECwlp+tgPrhZn2pJfWNQiyiPqbn0XBL9msy7H41SnSjc1KqD2CEk+2Af8kZRBI7xIBjVqi1lgtvtbAA7mMW7CUjjYuFSR5x+X5Y6ypzFcn4SWG8AAerMcNspSpU4V6LPVMRqSfKF1fYYPqOtXSazrSUG1MWaRIudPdB6D3GGJRPnEHiOe3399Yly+SZ3KstM6RLsbhQOZIPsOfvi+rmTf4cgHZol36bfKnPl+eKc87tKU3oBJ+RKtO5tdyzAsfPpgY8DSNVWuAef70Of+QH74lg5MtkYEthFWS2lv4TdR17wYn6frjjLK1ViaayggF3PdPPpJ/lA5XxXR/ZabWU1X5F27o8xEz5jBzuxGslRMBYUhY847w87Dpgm7oDzmFVZPlLnrJTXTSUsZ+aLSdyBMe0+YxVVoHRqqfUAEegP1wRTfQodtjcEbnbqLnFiVZ/e1V0KvyhhBYnZiPCLA8/LEyAtk8xwSaA4gi8MDCTpUnkQ0jzviY8TLVXGpKraWuO9T/Np98TG8N+8Pip2jjiXaF6hFOqRWZfxuzVATEHSKtElTPRfXFuVzGecqq1Xs0NqRAihbXJAJIjbSMKEy70zrOYXUsE/DioR073y/8ANjT9l+M1czW0KpZNJ1ORcEKbyO7cgLpF7yNsd+pgWAJ5ulk+8TBe1vGQlRHQ09IWHhUYs1xbUCLKfO52wLke1Kk/C1U0Wx1IrpJgGCEKgMOZ2thd25oEZpg0ggLqSZCEoGIW+15iABMYQ6QRZQPEz/ZwU01KC4upqsHNTV5/P0tYUP8AtBY3appqFZ5CCxgchNsBpUQAh8sXMEdyVsZ8DPqJHLC9alJCBURayxYU6hWPPu7/ANceniGWE6EzCTuvxAQekwBjFT0mVh1McU+MT3UyymwADVJty0wnLzOOuI0WCqRQVCDPyMwvYgyQD02O+2M+OMAMfhhxO/fN/MXnFycTW5ICPylN/UGfpiewjIlfEBwcxw3FUZTqyqCop1NKzMcgHnu8iJ2O+LMhmhoh0VrzKKGP+8VuR1grMcsK1zjMQAyzvZ1YH0CiPImcXpQqGDAkkypapEcrs8X8MTYYzKo1nEZ8QpZd6HzMrjmY0z46gDBE238cJsu9KlKq+uSDC09Qm8adQEG8CPrhj+0tTM/AQkj8FRj76gY9Ri2uq6Q1XL1aWvpUAJ5bOoGEDH6fSOVH1+sE4dBrqBRId5s40oCBJMAGSQPK+AeI1TQrmmlNATYxrNp2AJWdpjbGn4Nwem4NUCoQkqJcLdrltSiWJ633xk+JkfGchyAGldVyYYiFLX2JMnc+mChVnIEVwy6YuoY2egnTTYjkTTpg/Sfvjz9saZZapHQW/M4ZZqmEQOpJRhIIExMWNxFjzPI4rymWasJDLY7MsHzkTY9QThwgviIXIF7sRFqLsCQRGyCfrP8AfhgrhnDKbkvUGlRsoN2Pvt5YOzuQ0magIUbadmM7E7gxyi8YPpsKiSAY2Egjly+m2M77RQm00DG+ZQKtKmk6TpA2URJ6MY73niirTpFQfhquoEmDpP59N4j3xZlc2DqQgFwJLC5kEQByAtyv44upZdCxdmUITYCXbyRVNzykwotJneVgGXrEW8P7PNVaWBVB4CT4LNvXD/IinSGmgin+KruU66ZsX2vsvSceu4cMIakpJCpa8GGao14vyECBacKsxVZWn45SlEIKKqzTtaTcm9wZ+uCz7hURU2ncY1zvF1UwVkgwAVlmnnDXbe5vzwNnqq/D77p8QTNFVUKtxAJBAZuRkEdAIuIeJUKC6aQZ67N36tQifEQCfaSJG55BtxdWY6dZed2A9IAjlPgOmJ0eRK2ODK1zjGZCDwARPG/w1BPrGLclkKla4OmnN6pBAP8AIJl/T3GDeG5WKQrVFWqYJGsk6WBII0DuEW3397Z7ivGa1bUWfujlYCLjYRPlt4YysXJAhYBBZhHFuLUqJjL3aDNSTJneSLEf6RbzvjO067uTIZzv1+n6YEqPJ5+uNb2drUKY3lzYsU2nkDBAn6+GOmhpr85y2XaZ6smgw2nlsQdxIEif1xdlda3WB6A79AcfWqfE6VOh36JcFu5Gkg2uG3Gk2tf0x8047R0VHZBoRjIBiFubADly54kNQNiV2FcznMuTAqwJ+UwCD5Hl/wCMFcM4t8JwKlWoKQMfD+YHx02t+vngLL5dWQFzY8xb3J29vXHNeuafdnWniB+hg+RwK6R76zXZvN5M0n0uA43ADLpPKT+E36EYSJxQ1CFIJIHzBQw8JsRN49eWEtKmGkI0FtwR9/1wXlsw6mJAC3IUTtzubexwpQVGDGNdNUW0UD4nun1HLEx4Mw7XBieik/UC+Jie0/KPuWfU8xwLJU0apUpJoS5Onn4E/MT+eMtnO27Ur06ZpUr/AA0RIDX+Zi0SPK197Yc9tsnXqrSqU3OiidTU0MMZjvKebAT+WM8FpVl106rNHzmpJcepIvtsTi+mAVs5nNqEhtoxGXF8lR4tljWRQmaS20FiB8j6jcEfK0/nj57QNJEOpBUYmGU61dTf5SsrHnfww7ZzlKvxKThtO5BJDjmCTEn3uMaTjVFaFL4qKpWoJiSKjOx1RsbQSTBERG0RUOdP3RkHiSbTD+8cHrMJWoz/AOjRrL1liR47ROGXDOyNF6eupVfXJ1INKlf+KSTGGGXerUBZvhUVFgCzEnyGkCB1kbb4JOZp0SDWr62OxVSL+Fzvbc+uM2o3AhXSTk/tE/FOylJKcpr1kgLrYQT0+UTjjieWp00Hw2JptZqbSYYR8skkXP8A5w7qlcyh0JpTm73aeiAyF8/pimv2K1kMzuBvqsAPK0fbY4Xf+IwlMHaIDw3glJ0OkKH/AAt0IvcDadseV3zCMVYLcHTom0eB+1sNeEZRVAAqFl1EBiBcSI29cZ7jPFahrPqWApMTBAE2FxfBViWNTOi7RuEvFOk1O5qayxDaJMEdRO8fi8cDfEWmYWu5kRBSSCekxB6YqVTUfQs3AaEIWTbUdUxpgke1jgzP8KSjpak/4ryZvyIN/rjYGCYcnIE2HYxyKVembFSpFj0HM7kQMZDO0YqwIBDhgCrH5za2xgmLfTD7sfmpr3XQtVCACxJJXmAeumZ64H48pFcRbUpElgt1hgb76Ym2ORTt1SO86mG7SuIeJ574R06CrMvfWBBBtsfl8I5emHGUVjlviGlpi95EgCZt1iDBjbAnDBTrZtq1UrJUMsgBQYCx5jcfbGzXidMiDSkeTAH0axxXWfbQAz1ktFN1knHSKV4NSN9LExBLON+sGw8ox4mTIPw9jAseamYgjlYixwyzQpVDpQMG20qzAeOxAgczsOeOMzwaaRSmfhs1iwlieol7gQQNwbctscu4nmdO0DiK85lRp0JB/jaZUHon8bAnedII5xGPcoVUjuAkc99tpO5j6YDPZjN0rU61OoOhm30IHoeWOP8AZzOgSKlInncjfqSonDmu8A/KOKjSbaQoFg02nksDabwffCtmpO5Mg1abadK6bCNwIEiDyi8774rpdms+wPeSL/ji/LYHDbhPY+lSLLWqK9RoMGFKzeRcnf8AECOfoL29ZiL6RVmsmtZqjCkjFSsQoUmYkteFufDbxwBToaQTp5hQfmgcgDJI36euGuazdDUVrANDEISdLRNtLgTsJvPriV8xlSqBszVUDaQrAc+gk+Y/XFN5qiJPaLsGD8LcS2XJkGSh6/xDy5++MnxvIPRqMC3db68r+n541lfMZLXqGYqMykEBacX5GwwZmaNLP0zpsw3DKVPmAeRxNdQ6bbqx1jsg1F23npMnk+z1WkJekIYA/E+YKDz7swII3w94Jl6CugeKmpgA51RPIfwi/r5Y54dx2vk1XLv+EHQIAkEzZrzBPS+PKq6yahdW1zuAd/L8xyxVmZuTJqgWazj3FWpqKFOgQoEi6rMxsTz8MYHiHEyCxirTcH5WUEQZ5yJw6yvE61MFSVqUtjTq3AHVeYB5Y5OUo1Z0MKDGw1EPTM8gw+W42bE0OzmOwLcTFJnpYkkgneJH/wBwMXfEQ2YNAG7OYHsTH9MPuLdn2or3ssAf4lfunxupt64SDhTtT2BneLnwtG9sdKsGFic5Vl5gdWmqQUamd5v082k8iLXvg1OJEEyVeBEqSpItaQbjwIO22CcrwmjT0jMZZhqEgmqQY66REeRwTW7KUGYNSDlCNtUwbixg7RzGGsGAWBAqeUVgGArAG8Stvt9hiYvHC9NgCQObQT64mF2t2PlH3r3E23Cu1dRgDU2BiTGqejx8p8Yg7kDDzK8AoZoNUICu2zoYN/412nzE4+dtk0qKNbaWqbHTpne7RuDvInywV2R7TfsdRkfUabWIBnT4+I8sHU0eWTmJp6vCvxNVmuzRy1M1MzUDrPdpooGoj+InltaI2scITn6leqXFSkoQdwPNv5FKnUxO8g7csaDt6K2ZytNsv31Uhm03kQe8BzjmPHwxi+HZhNMimz1piW0nyg/hE8gLdTgaXvLuPM2sSpoDEObieYY8gBbUECsxHQlZHmT5DC3J8ZZcxLoWhoXWdUGNz1uJt0w0pPVdQ+kBYuJBggncXMRpMxF7YRcRyzwHYmD4EXGwB22vbwtiw23Ul71bjNvk+Jl+8VSeYvY+VifvhNxbj9SpUZMxPwgfkVgo33EiCfPFXB1qCBuRfvWnznF/FuG/ElnjyA25bemIlVRsywJdcQHJvTDOe8E3XSSfeD15id8G5BEqqwqfCBFocGfJZ2McsI6tIimQG0qsgsqyxkwAtxAM+wGDuF9jNbWDLEEiqSN55KsHYGx8JnYuyqLJmUMxoCVtw40qhKyk/LAke/I+H3wM2QqZiKYryFNwR7c7xtGNJl+yyKSXcs0mD3lAn1Or1wm4vkmy5bWS0/Kd7Dznr1nbCJ7QrGhzC/s5XJ47QzhVI5atSLOkBoI0gGGtEybXnDDtnkmNGSBCHnHPkCbjaJwmyyfEQuirCgQTYIbAxe5uDz2641/ET8fLT/8A2U9W03An+mOfUNOGnSgtCszWcyikhh3CAJFoVuqgACOhO+9sUZn46EE96OcQfGY8J28MThudp/DXuhittXLuyJ67cp54p4hx/wCM2mNNNdkJm8bkmeZOOjPFTnFc3Csp2j+GZBKBt2AMHzJ2jkPPxONHTzhKowZiG/hAb/6i+PndPPMWlVLqDE6G+kE35jzxpstls3USVyzBd5ZtP0Pe9TGA+iIV1o24xxwZcD52qHdCNEeJJkH08cAL2vESSPIGTb1H2wi4vTMH49o3BNwR1ne1pB6YQ1M6peU1GOaiPUC8Yy6CkTNrEGfSqHHGcT8I+0e1z+mJnM6KhBKlGWb7tyAjujkD1nCnhspTU1SRtuxvI5zz6n7464u1tdMhibH55UbzGxnpOOcr71CX3e7ZlfETQeWIrsQJZQ2kHpqPjhRRzVKTpytJTMd8tVb3Yhf+U4KynA8zXMgvuZAUqSPEkwMGVuwjhAQ0QZjWWmOUD9fvig2rgn1kyS2QIFlxXrO6pWaiirI0JTXUZCwunSRdhc7TfHud4ZmMqVqVKrSJKs1TVy9ZHh9NsKaOWrZdzU1lWWQBabbyDIBP97YcZftxVaFqpSf+ZYPSZBgYDhgfcAI6wqVr3ruMVROIoupjTrIDKiIYGJIBF7gW3HrfK5vJPSqFCSPEE3HVeo6jcXx1Q4hSFQsjsrgyACbnqG5gePXnjWZSvSz9PTUGmqg5c/8AUv5qcDOl+UONT85j1yQc3rbQLLP2efpg5MytFCDV1Hk0ANHTeSPTmb4szvZZKTTUf4YOx0yD4ju38uX37yfDciLl2qEcjqjxsFE4c6qkd/pFGmwP8wnszxZmdqQYvRjnMKTEAatpvz/qRxfP/szAqzXIEAgz72n63xx/nqUgBRoEL1MKPOxYn1wC3HWY6mSmeclJ+s+VziGxma6xLblC0TIMzTr1RrdlbYyB7fIRh7lcvTpKXo6qpUEgI8S3Is33iOmES9q2Wy06UTc/DUmfG1/fnjRcG4mrU2OhVMywCBbdQBcgbc4wusHoVibSKXmRePhhLSpP4Wp1pHnDEfXEwXUo6jKLRZTcGWv9DjzHLbd/UftOml7eh/eJq3ZbPu7MVRNX8dTXAO4BgkA84jEodjVEtWrqI3CgADzZrT6YdcU7S0cmNAUVKn8II3POo3Ly/wDOMNxfilfMMdZJjZKYMDrpG588e0h1H+QnkuNNPmZr17W0MsipTddKCAElj7sVE8+eFWc/xDo1H72Vp1RzLqur0IW3188K+zqUirfuDWfnIEXvCgybdYw3r55qR006KKAOQJ8CIQDnb64HhoDxf1g8XUIxxIvafhr/ADZVkOxKu4+gIEYtrZrhlcAGtXXT8svOn+XWDG2FdHiFH4k5j4bkkd1FIPOZLCRuLzy2wszeYotVdlQaSZvePADn5QfMYPhi8XDvNZqaellMr/7efN+TqjfUaTGLquUtCZ2gB0YH6wxtOMYMkjEQhA9j7T/c48/yQlogj1/rPhhTp/8AL0Ecany9TNMeztQuHTO5UsDMEGJ8iDty98HJwviBM/GytT//AEI3M80/oOWMtT4agKqTpLMAWIlaY2LRz+uHS8AyJQsuZrqVMECCWPVO7sf5rdcR1DWDn/rf6Sic2MfWaThuSzhbTWp09JFytVW+m+F/bDgWYJUpRYoFgwNRFwZIHhtAPPCXJ5dqZbRm66X7sKPSbn72649zPajOUCB+1ir4Mg+p/ria6ZD2teRlWe1pr9Jxl3K0yjopCwdMlZa0EzcRztjS8HzobLJJWVLKYMjeBHobYRv25rBf3io4jdGYEezYI7O8VWqx0AiblT3pkTI5k2jbA1QxFkQ6ZAODF9JFStXVqXxNJ1AKdMj5bkDoJt18YwRS7KJUQu9R11GSFKqoBHRgYHIXsMWcfqjL11fRIqL1AjrM8rD3O04RVswKihWrdzTZQbCLX9OQxVGJWxJuoDVNJT4tl6FYU0cNKkCbhSNo0CxP4m6Wi8409btbToUSWqIXIuq3mJseQEESdvfHzTs/QL1KnwzoVRBYqZIJsOcbe2KM/VDSVqhgWmCDOpef1+uCQC1RRYW4c+rMlnhAhj5uZMliARJ9LX9Mc5fhqKTYG25ER6D7R+uB6WddPnubFebc4i/jJ39N8W0eLJBNYVBJgQoAA5/KNr7eHPDknpFAHWCcUzwkJqCIDeAbjmFIm2NbwjiGXKH94kgwFmSLC8Eyf6YSUO0KAjcot9QEeYBI68sU5/itBwf3SxIhiAYnmSomd8IRuFVCMG7m6oZ8qhVWMX37o9IviuvxgBLHHzKrmdDlVcgA30ubeFyfYYvTPk2NRrQYR4JsbSWFpjkTbCeCOY3iGaLj2cLgP8PVq7puACQLGIk2HO1r4ztfKqx76mTfTNhvYA3t9Ix1UzJ0jT8UmdiwIjnB1W8seU6gb5qTqfC/2/TDr7oxFOeZzRyIUr+ASuoxJAJuYF9pthzmKKZb4Zo1g7lplWWDMmZsVPKCPC+Amp6wumnUZiLj4bki3gDP0wbkexteoRNMIm/fOi/ld/oPMYVmvJMYCuBNpRpLnctpqAXsYEww5r03B9cfPaeUWjW+HUEQxDBT+ISAY8xtj6Fw2iuWpikCahLSzePvYWA3MBdzjAdocyozbtLaWckEXPjBI/WOmI6J94gSuoMAmEUnCsw1lQCAOQMc9MR9Z28ceVGXdjJ5wAAR5WwFWzQZhpBYANZ2v0GxMkfXAfEcyXizAkDuxI+/9xtzx0AZkScTQCvpWaYBB5Axp8IG/nhLWSqaoVn0I34go8bCOcWx1wsss3UaubNEH0Bw3qcQUIUrRt86Cf0keIg+eN8JxN8Qj2jm3VQupDAAkneB54mMwM+RZWVgLAwbx6DHmOc6Al/Fmpy/ZHLowbOSajNaiDO+2vQdbuSdlMDmTyT8Vo5SjTQDLJUqNOrRXaVi09wkLNu7qPMcpOeTLktepqYyGA1OfpM+pwSKjJ3ShAX5dSlDc77QT5wfy9OiOs86wek4yOQzK3RigNoLkAz4c/XFtfg7kfvKjjryX2iw2vgodo3ChVYFhYQssItteD6ThXmqdSo0mmwJkyQxJ/4zG87c8YEk5mIAGJTmKag6KYG8SJvG8k8vXDPg2VUGTLE9DEWsB0B6/pgSlwgqJZlj5mvJAiekA+HUYNyVNyoImmh1BRYsepYz4mB1wHbHMKLniG5gu0lqjpbUAhAAA6t83r9sA0ss1TvgvJPdLMGJA8WvgL9rAOjW2nneNQjnIMC0b47ftAskgmZ9/c45qccTptOsuYV1JPw9Q5aSJnqQPDwwOeMvIBQBTZgfmPWOY88df7UqNln6/cRis9pSfwE/302w439ViNs6NPUzkCyluu5/oB54ZcKd6zgJSWBdy5CrHRixAO203wsp9pFBn9npz46f+3DPK0qlcT+wqo5MxFMfYE+gwuoxAyK+o/cQooJwb+h/aU8YyYbUQqIVJkKAAeUSCRyOPOyNZqdde6YcEQRygkMPL88N8p2Ty4OqqL/wq7QP94kE4NGapUpFJadObEzLHzJBLX8cc7a4Zdqi5ddEg7mhvF8j+0KAbMswY5c99xtt0xn6/ZOmY1ZoA7WT7XONRQql6a1FOoFoPmIBnGb4z2sq0KxphFJHNgDv0tb9cc+kz3tWX1VStzQzhvCERdCV5B6U2JJ6kk3x7/sOl3mrfcqgScZvN9ts01lqFTMRTED3A+2Bc1xStfVXqSDBGtj9zjpGlqc3U5zqJxU21LsZQYi1ckdX9J6jFtXsblE/9TuwP/crkD6sMYSlxRgrTUdjtD94eoNvTA9bjxPJVI56EBPrpwRpan4oDqJ2n0PLcA4ex00zQci9qrN9mwVU4Lk1glaHQWn0GqcfOqXF9Yg1nHQFiBM8wo28cVGkWOklhHe6md/mI1HblgHSbq0I1FrAm+zHH8hRJAS+xFOkBf1AxVnO3OVo2KVJIn8II2N4McxbxxiM9RCkF3OqNQDTNhy1Ec+fMeO4eSjUajA6iZLE2vJ98MNFSLMU6puhNy3+ITFdVLK1Co/EW0ifa+BX/wARcwBIoDx7xPpIG/hhOtMlJkqAZt+KYB8iPzxflcx8JhLKQ3VSRvtvv4nrgeGnb9Y29u8GzfbWtUrpXWn8Ooo0yLgg8mBt62+2Gb/4i1Zj4aADcgEn0k4D43l6FQ66I+E1gyEHTfmDy9d/fC/L5YvqpgTEMzfko5jx8ScUOnplQakwzhquar/NPjpJeR0+WP78cZviPAn1akbUOQYmPcfbHbcPCLL03a2qzRA8QOWxnlN+WPanG1pxo1Mrbq/huVJMgbed8SRCvwyjsDhoA5ZB36DTO4v5YlKtmnDaKR0CARpFp23++HlPOKyyraSeRM+xxP210EMJHXFA57RNnziVaeYAZmo6UX5jAAHmTafDc4GWs7XXSo8Bf3EAe+G1d1rCCtp/iK/9MjAWa4RTUAq7IwHyt3pI6ECwPTFFPeIwric01tcj10z/ANJxMCtn1HInzn12OJgwWI04dx5VjWXAvOnSd+kkFdhcdI8MdcQz1NiCvySYDGTvyjl42nA+a4GwN0ZVN5i3WPDFH+T7k7A+XucdPu8znG7iPuF8UoUVJ+Iru4gqFYCDH4igJPjNiOeCl7QKkIF13kEH6SRLYy1ThpUA6TB2P5+GD+FB7kaGZQSAIUxsSTabW354kyKcyqswxC8zm2rGBlqmkXYKDDG3zGQY8BE+mPPgV2eAhXlBgaY3FiYjywyyHFswCFRQAJBCN3iJ/iUtzi88seJw6u9RkqOwprsVAM3MRf1M4kXC9pQIT3ijM9nw0MzaZJHdAi3SW+mkbeuB63D6KIAFki7uWnnaAswDtt+WNKnAF5lyfEiP97THtPti8olNdBSnHdhRrMkfibUxBJN4At44kfaV4BuUHs5OaqZDK8Dq1V1U6cIJh2MTysJ38hyxe/C6CD969WoZC9wKqD1uCB4HB3HVaIUsSwMqo7q8jPMnpYYT5ZXqmnlRI1MNUk+pjYQCTiocsLuSKhTU2A4VQyyKyU1FRtiZJHS5PrOEOZ7QO5s8LJAPMx0/v2xo+NZhdQjZFj+5xjuEj4q1UadIuLSAZjfliOmuNzZMs7Z2riFmpJB+ITzGu9/ISMUrmHO7CP5RH2+mFZSGKhwsHrHsBhhlalLUFLmBzP5xtOLlQJDcTxN92UZiGpn8QDqCeex99/MnpgLtfwlCyVqqmNJU6TBDASPeCMecJzZQ06msELaFuI+1xI63xpOMZH4qMAZDCVBgiR3lO08o3je2PJc+Hq7p6SjelT5Hlci1SmXAgCed5F7CZ2+2Ks/SF21EHmCJ3vvyvhqnCytaFJKtcLOncxpYkHaCD6dcWZ3gzqwG/ODAk8yJ6H12x6fiC5weGaideDOtLUQxDXgA8v4rSN8Cpk2gsyGAdxf0N/7jGoTjFUEK6wgkd2A09JiBYzMfXDHhnFctXY0zTZnIsWZWmOerSCIGFOqygkjEPhKTQMxD5qkBZGmCLN1HvjjKVqiMtRVuNiZvPmftj6A3ZXLE6jTBNrS0D2P3wVRyqUvkQD6n1Jvjkf8A1BBhRf399JVfZG6mphzlK2Yqo1QLHgRt4Am+HARKRRRpIWdJa0E7R0uItY8+oPq8IUklTpkzYT7DlhZxbgxVRqd2Ez3R7ciPXlHrh19oXUIF18pm0tgJ5hmezpAGqS5PPUWNoAN4iwiBaN74GqZ5DJPeaZgzYjkRbnH1wMxUwHuIsZvbduvhg6lw4tRLhUKIQpNlaTJN9yPE8z54tVcxbviLDWb4TgS7GC0gWBPQExEcj9sFdlqYqPVLfNpkeMWtJvYg+nhjunlyCNDQzHSRAJBI59QQd52+ggD5aujLVps9yUJC8vlIkzIke3XDGmUgRBasCZoXYL8Ziwmxj/SyaCB6wT5jGH/Zockhy1972I36CPE+mNKONFu98LQ20hhznYECbcvp0Aq01dvlLAfi5T4f3+gCArC9GULlmSmDTIYSTyuDawG23XFmW4oAT3rDedvTkfbBCUhGkKDAMgHTyJFgef8ATAAoDZk5k7kEf0GG55gyOIW+aRtwJPMDEqZhAINxyttimCbBVbaZUWPtb1jzx4eGSdIEc5Grl0nlv7c8ETXBXWnPzL7j9ce4LThNQgRSB8YX82nEwPEXv6iDYe3pNBmeLspIvHMNEegNwN+eE2c4lrMKgCCQukG/WTEHe8dcD5rV8YkQ4iULADUN1+WbxB98XUM2rTNOoXOxJ1T0uY0+uLgVJ3croVCwCrJYjZQTN+p++3thpluHVFkfE0i+oKNxewmzCeenxwvykiozuf3iggAabAg3kWbeMFZnj6qkCJHKLerTe9yIxN7vEdKqzGvDbJrJ0IBd31aRyAJ7zyT0MAEyRgjOagBpYSRsRPmRIkel8AcL7UU/h9+qqnmpE35EHpHmeuBqnaWgtQO7mreCiiIEbybEzy2xxMrluJ1qyBeYdkKVSoCqLJAMsxhR1jl+c4Bzucp0UEOGf+FgwkzyAG1t8evncxnVARPg0OTGwA/0qLt9RPTHtLslQUlq9V6rHoY/riiqB8XlEZifh84oqdqqr2E6zton7Dn44dcD4eaCtVrf+u/LmoO+rxP688GU87SyqFaNNaYO7bsfMnCTPcZNSyglj4fbFviwBQkfhyTZnnHuKgCNyccdk82pbRpHf8YMiY9xMYU5vKubtvy/vlihMiwMjYYptBWpPcQ1zT5rKAiAqmCREAe2Fr0VpqxNNSGIABF06MsG89PDBj8S1KpMM+zbCehPj1PhgTjQqMo7yjTHdWb9DfwOEF8GOa5EZ9n88Chps4AU6hI5bmAOc3v1xueA8Yp1UKBu9RIHiVMaW8oInxnwx8pyamdJfeYMXMCRA/v1xoez+ZjNUIsplTaBOlgoP0Hpjl19IMCZ0aOpRAhPaDLaa9RA0Sda+Z5esHAg4gzinqkPTMRzIHPzEQR5Y0HavIE6a6jvKIYdYvPpjO5rJkD4oa0AxGq/ISpkH3jn0wukwZQI2oCrXPc3TUyxTUm+/UwQsEc+pGPeEUQdRpq1IQNxzkxB8vE74J4TWWSX1UywkyAR6hhcfXB9Xhy/Ondn8VNoHqrd32IwXa1K9Yu08idUhaCS3qcdftai354SPSdC+htcyNWkKVPUredt/HA2U4YjrqdizG1yQbH+aIGOX/aA5LQ72mlTMrO4xdRrgmxt54QNwWkLBmU9AzX8d4xU3B2/DVeP5j9wMY+xKc7ohJ7RrxXgNFwWCrTfrtPoCJwsqL8CgqLUF2hwDMzMSJ7vePicU1+DJY1GJ8WZj94H0wGKCMyhJAWSPAnoNvfHbpKVWi1xDzxG2VpGtXCBggNMamvqeDcJyDaSAW3g7Ya5jsVlWAimVI5qT9ZJnGOzFZxmafw6eoq4gAkXG6gg7QN/DH1DK0viUQ4bTqFtjBI2JmN7bieXXHB7auuNRfCagfvPedOhsIO8cTFPwY0X7tSSflBuY66QD3R1JjArlVZlOpWOxEaW6kj9Dyw/o8KrUq3xqgJO0NYQZsIlYv1wH2kSiCCFcDYLJgs3PYEiLRPl4eihPBz85BgBkeUSZfKIpYh5YiwggEwYgkiwJF/AYJLA6AYJRVUDqAZYki0zJueuHZyGRbLAo51EAk6jYmJBLAC0EfrjNNR2K95Q0G07HkY8N8Mps5iEUJdl9dMEiwPgLz/fnj2tmXgsItsANgN9+flNvPBNOsqrptI5T6wDzxVVzCEnTsb87f8AjDwSl1VzqfUGO4VaUekpOJiCl/qYeETiYNxagFPOoVphtTFVKwomO9KzJGwJNvAYpfNaCYYjxnz6DnimhkG1HV3R48/Uf398e5vSRCDVe8dedt46Wi3rjprMhdDMHfiDkwCT9zg/Idlq9fvN3B1cGfQb/bDTIcGbK0nr1kA0aQB8wl5IlkDCYEgEjnzEYN/zsVAWpzoBiXiR5xYH9cKzHpHUA8wFew9MfNXJHQAD2MnHtLhWWokmDUPLWRA/XFT8UkkL7sY9hhfWBm51ev8AXCUTyY9qOBHVTjLExIjoMUNxFibET/e2F9DIsZ5YOoZMKjMy+A8eWAQohtjKP28a4a5HM3+/hbFIzLEm08wOv9Yx7QyPxKhVmVZ3JIH/AFRcnYYKzWSFIXaNwZuxt/p5Ha+MSJqMX1K7EyYA6YsozpnzHL++XTnjnNqqlQpgRebkXPP8Qjy6cschgBaTv/fsTjQdZdSQargNEbiR7HB3EKSophANiRtIuOnLmMLqIhoPP8rfXBeYzesRv58428vDCHmMOIpAYuGEiDIjeZm2HHxiFBVgWDKyhYMn5ud7ER/veOFDa1aSpEju8/brgnKIYYkjukbxaZ6b7e+A+ZkxPq65ha1ENurqDHmJv9fbGLrH4RqUqn4R3RHzLYgjnIw37McSLIaQF1YlSdobvKAOlyPXBHHuF/GTUtqiAlNp8VOPJVvCejPSYeIliZDK5hm7vfSdg8kcognr4YNo8Sag8oTpJ0m3db739t8CkagsrEfMm46agL7dMV1FdgoU0wgsNaG/OSwBufL8sd9hsGceRGZQVBr+W+4IHoBz6RgCqp1Lp06osZA1XiSTaRz6jHuQXTMgkb2JIHjBg/fEpvSLjvqkTeYifOPbCBa4jlu8LzKCAoBDDfvEySLkAWA6QcVZfIkAg1CBaw1fW2CoKLoptTtsQFOr7/XHC5V2KynePIwRPgARIPrjWQJiATK9K3htttiPKTJHvhFnamlyUbnvA9/A+Iw1q5M6GpwC5uAoJYRMgLIvacKWy0WJEkxpkE7eB6WxdK6yLfKFnioOghV1SAeTard7fpznn4Yd8I7TfCJRmR4sGYaW6/wnUmkG5mN5xncnkageNJUkXm1pgn0nl44JqmSjhp0jS+v5YMidjfynpfBOmrYMAcjImwp9uWqUCopm5hSZm45xAgbi45YVVc3UIaGEkfig+8GP0wipZkUj8NGLbkzq0qOo9bdL4LTiAJEBSLWLEMRsSoHIeIGMNMLxMXJhj0JjoL92N43E7H33OI9YiwHnGBX4iqqWY8/wy3X02H1xWeIKCNW7CQCIsdrdcPUWFaEIOoDaASSI8Z6/TAaOCBtM9OvUY8rZpHOm+9pI38v1jF9CkVJ20nrF+pPphLzUfaazLgW/g9iPzxMB5nNFWIEkDmB+oxMNRiXEzZ5QIVSSwgzAueh3wCqDUdRIA6X/AExMTHYBOcmM852oq1UFEx8EMNKwBYfLq0hQSOsScdjKmIkAdFAGJiYVoVE5pUYkmbePL1/LBNFaWrdgo3IFyOl8TExNpQYjTIZikWsxJBnSVtEGSb8rR+eLmprUlCYCrMm8nYGB49euJiYgwqWU3M5l+IFK0+LR62+2CO0dSNAI3CtPmNvriYmKVkSd4MDy6fESDytP974oVmTfbExMN1qL0uFpVkqV5b+kfmcdVZ2F789/CD0xMTEzHEAzWZJIWIItMn+xhutaldCvdCSYsS1hO+41EXPPExMZhxAp5l/Bs8aVUad1W69RMzPIiY8sbxcyHUONiAfL+yPp44mJjy/a1Fgz0PZmNVEPGeGCm/x1AhiAw8Tz8iMDZ5l0IFFpbSbbbkHnvN/LExMbSJK5h1AA2IPQzOkypvBFxO+Ba1DXvpbxMg+hB/LHuJhrriLV8zrK5OmjliAp0xIm5nexA2tERhlR47TRShXUjHcjz9R0tiYmKqxPMmVA4gHF5Ws502I+JMi0sAw9GNvPwnAdArmNSaXJAJp94AB9ySCDIIBtIxMTFS39Mt1EkF/qBe8WsDTqEEQwsb+9xi2pk2FMAAlIs0gESOg8fXExMWLEAGTCgkiXZThYA11DJVRJMkX2Cgb26288EJw4kjSLaSL6TuL2P64mJjMxsTKMTitw7TLfMBcFt+74CY9z+ZtbIj5maS+wEiYJnUeUes+G+JiYN5mrEIXhai6rv02jyJv6494jkqgjQFLQfDkCecbYmJiJA5l1Y4FwJcgx+ZyDzAFvuMTExMMCSLuAvRqhP//Z"/>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7" name="TextBox 6"/>
          <p:cNvSpPr txBox="1"/>
          <p:nvPr/>
        </p:nvSpPr>
        <p:spPr>
          <a:xfrm>
            <a:off x="863848" y="1115541"/>
            <a:ext cx="8568952" cy="779316"/>
          </a:xfrm>
          <a:prstGeom prst="rect">
            <a:avLst/>
          </a:prstGeom>
          <a:noFill/>
          <a:ln>
            <a:noFill/>
          </a:ln>
        </p:spPr>
        <p:txBody>
          <a:bodyPr wrap="square" rtlCol="0">
            <a:spAutoFit/>
          </a:bodyPr>
          <a:lstStyle/>
          <a:p>
            <a:pPr algn="ctr"/>
            <a:r>
              <a:rPr lang="de-DE" sz="4800" b="1" dirty="0" smtClean="0">
                <a:latin typeface="+mn-lt"/>
              </a:rPr>
              <a:t>End Ecocide in Europe</a:t>
            </a:r>
            <a:endParaRPr lang="de-DE" sz="4800" dirty="0">
              <a:latin typeface="+mn-lt"/>
            </a:endParaRPr>
          </a:p>
        </p:txBody>
      </p:sp>
    </p:spTree>
    <p:extLst>
      <p:ext uri="{BB962C8B-B14F-4D97-AF65-F5344CB8AC3E}">
        <p14:creationId xmlns:p14="http://schemas.microsoft.com/office/powerpoint/2010/main" val="2713461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239" y="481013"/>
            <a:ext cx="8857553" cy="1260475"/>
          </a:xfrm>
        </p:spPr>
        <p:txBody>
          <a:bodyPr/>
          <a:lstStyle/>
          <a:p>
            <a:pPr>
              <a:buFont typeface="Wingdings" pitchFamily="2" charset="2"/>
              <a:buChar char="Ø"/>
            </a:pPr>
            <a:r>
              <a:rPr lang="en-GB" sz="3200" b="1" dirty="0" smtClean="0"/>
              <a:t>Promoting End Ecocide locally</a:t>
            </a:r>
            <a:endParaRPr lang="en-GB" sz="3200" b="1" dirty="0"/>
          </a:p>
        </p:txBody>
      </p:sp>
      <p:sp>
        <p:nvSpPr>
          <p:cNvPr id="3" name="AutoShape 2" descr="data:image/jpeg;base64,/9j/4AAQSkZJRgABAQAAAQABAAD/2wCEAAkGBxQTEBMUEhQWFRUTFRQWFBcXGRkaGhkZGBYXGBcUFxsYHCggGholHBUVITEiJSorMC8wGCAzODMsNyguLisBCgoKDg0OGxAQGzQlICQsLCw0LDQsLC8sLjQtLCwsLCwtLCwsLDQvLCw0LCwsLywsLC80LCwsLCwsLCwsLCwsLP/AABEIAKcBLgMBEQACEQEDEQH/xAAcAAEAAQUBAQAAAAAAAAAAAAAABwIDBAUGCAH/xABMEAABAwIDAwYKBAsGBwEAAAABAAIDBBEFEiEGEzEHIkFRYZMUFhcyVHGBkdHSI1WSoQgzNlJTcnOCs9PwFUJissHhNENjdLHCwyT/xAAbAQEAAgMBAQAAAAAAAAAAAAAAAwQBAgUGB//EAD0RAAIBAwEFBAgFAwIHAQAAAAABAgMEESEFEjFBUWFxkaETFBUiUoGx0TJCU8HwBuHxNDUkM2JyorLCI//aAAwDAQACEQMRAD8AnFAEAQBAEAQBAEAQBAUTPytJ6lTv7tWtvOs+S8+C8zaMd54KgVahNTipLg9TU+rYBAEAQBAEAQBAEAQBAEAQBAEAQBAEAQBAEAQBAEAQBAEAQBAEAQBAUufYgdar1rmFKcIS4zeF4N/2+ZlLJUrBgICmS9tOPaq91Gu6f/4NKXasp/zqZjjOpr6iZx5rtF8+2vtG+qf8NcpLDzouPnqi3ThFaorp5nmwFtOtXtk7T2lV3aFBJqKxlp4S5ZefA1qQgtWZw7V7iCkorfeX2LC8Mv6lVn1bgIClrr37DZQ0q8Krkov8Lw+/Cf7mWsFSmMBAEAQBAEAQBAEAQBAEAQBAEAQBAEAQBAEAQBAEAQBAEBankLdQLj1rmbRvK9rHfp0t+PPXDXyw9O03hFS0bMGWpuQbWsvD3+253VxTrKO7ucFnPPL1wuOiLMaaimjJiqi46N+//ZeksdvXF5PdpUO972i73ukMqSjxZlL05CEBhvgL3knQDQLyFxsmrtK9nVqe7TXurq8dOzOXnwyWFUUI4XEqpoyxxB4HgVPseyr7OuZUZ6wmtJcsrl2PGfDQxUkpxyZS9QQBGDGkq7GxaV526/qGNrN06tKSfyw+551RNGlvapmNT1OUm+t9V5zZO2/VJ1JVU3vvOnXXPjklqU97GDOhlza2IHavabPv3eR31TcY8m8a933K847vMuLomgQBAEAQBAEAQBAEAQBAEAQBAEAQBAEAQBAEAQBAEAQHwlazmoRcpcFqDXCnc67uF9QvndPYt1fKdzFKKk20npnLzp2dG/pqXHUjHQyqI823Ag6r1H9OyatXRnHEoNprz/cgq/iyZC7xEEAQBAEAQGNXcALXJOi83/Ur3qEaMY705S00101ePJdzJqPHJimEtIJGml/915iWy7iwnTr14Jxym+eNeD/mO0m31LKRs19KWMaFMLICAIAgCAIAgCAIAgCAIAgCAIAgCAIAgCAIAgCAID4Xa261HKrCM1Tb1ecfLj9TOOZ9UhgFYlFSWHwAWQaXaXamloWZqmUMJHNYNXut+a0akdvAX1IU9vZ1K836OOvN/dmHJLiRHtFy3zPu2ihbE3okk577deUc1p9eZd+hsOC1qyz2Lh/PAidXocHiW22IT/jKuY36GuLG/ZZYfcunTsben+GC+v1NHJs0c0znm73Fx63Ek+8q1GKisJGpdpK+WL8VI+PW/Mc5uvC+hWs6cJ/iSYydHhPKRiVORlqnvaLc2W0gIHRd93AeohU6uzbapxhju0NlOSJG2Y5b43kMrot1w+liu5t+kuZ5zR6i71Lk3Gw5LWi89j+/+CRVepK2G18VRG2WCRkjHcHsII7RccD2LgVLfcqZnHElpqtcEqeUZRCxKKksNZQACRiopJcEAsg+ZtbKNVYObpp6pJ4784+jM40yfVIYCAIAgCAIAgCAIAgCAIAgCAIAgCAIAgCAICzLUBvEFcm92vSs5Yqwljk8LD+eSSNNy4GJJU3eCOA/oryl3tyNS/p16ed2Hjr+Ln0+hPGliDTMqOpDjYAr09pt2hdVPR0oyb7lhdr1IJUnFZZfXaIzgtu+UFtNKyjpQJayVzGdBbEXuAGYFwBeb6NuOgkgcenZ7PdWLq1NILzx+3b4Gkp40RE+3mwmIxzTzyCSojGZxnJaSWji5zQ4loA1twA6uA7tlf20oxhHEX0IpRfE4JdQ0CAIDtuT7k7nxE7w/R07X2c88XW1c1g9Wl+AJ6dbc2+2jC291ay6fc3jDJIWO8iUDo2iklMbmtdcyXfndcZbkEBrbZuDSdQuVR23UUn6RZXZpj+d5u6a5HF7S8kFbTMfJGWVEbGlzizmvAAu7mO49PAk6Lo2+2KNVqMvdb8PE0dNokPkX2VZBSsqmzSufUMIfHq2NpDrEFhFy8Ftsx7baFcna11KpUdNxWFz5+PQkpxwsklrjkgQFiSpDTYgri3e3aFrU9HVjJPuWH2rUkjScllGMyp55d0HReYobcjHaU7mWdySxjnhYxpns82Tul7mDLiqA7hdessdr0L2W7SUvDTxyV5U3HiXV1TQIAgCAIAgCAIAgCAIAgCAIAgCAIAgCAICiW1jfhZVb10lbzlVWYpNtPsNo5zoaxsLiLgaL5nS2XdVqLrwh7q8+5c0i45xTwZ9HbILe1e8/p903YwcIpde1rTL7yrVzvanH8qm2v8AZ1MBGR4TPmEQ45QPOlPquLA8SekAr1mzbL1mpmX4Vx+xBOWEebqfEJWTCdsjhK1+8El7uz3vmJPE3434r18qcJQ3GtOGCvk7THOVyvqYHwuEMbZWOY8sYblrhZwu9xAuLjQdPtXOo7IoUpqay2teJu6jZwK6hoEBt9k8CfW1kNOy/wBI4Z3AXysGr3+wX9th0qvdV1QpOo+X15GYrLwep2Ngw+isOZBSxHtOVguTpxcdT2krxLc7ir1lJ/Us6JFez+Mx1lOyoiDwyS+XO3KdCRe3VpxWK9GVGbhLignlZOL2rwrEjUbiKocaOZrQd5EJeeXgOgkMbRIIS3i8k6ZgSF0LarbKG/KPvro8cuKzpns8EaNMkKK+UZgAbC4BuAekA2Fx7Fy3jOhIVrACAs1dshv7PWuPt30SsZuos6adjeiaJKWd5YNeYSBe2i+fz2bdU6Kryg91/wAy+aT6lrfi3jJs4bZRbhZfTLBUfVoOisRaTx3/AL9SnLOdStXDUIAgCAIAgCAIAgCAIAgCAIAgCAIAgCAID45oPFRVqMK0dyosrpy01MptcD6pUsaIwW5HNY1zjZrQC5x6AANT7go6VCEG/RxxvPL7XwMt9TyftxtE6vrpag3yk5Ymn+7G0nI318Se1xXvrO2VvRUFx595Uk8s0KtGAgCA2WzmDuq6qKnYQ10rsoJvYaEkm3YCobisqNN1HyMpZeD0xsLsRBhkbhGS+SQN3srtC7Lewa3g1up095Nl468vql1LMtEuCLEYqJy/K5tQ5k9NhzeayryeEuaLv3T5N2WM0tchr+s8OHTc2ZaqUJXD4xzjplLOvkazlyJIjZHBEGjLHFE0NHBrWtaLAa6AABchuU5Z4tknAoxDFIYGB880cTHEAOke1rSSCQAXGxNgT7FtClOo8QTb7EYzg13jjh/p1L38fzKX1O4+B+DG8upl4bjtNUOLYKiGZwGYtjkY8gXtchpOlyPeo6lCrTWZxa70E0zYqIyaJ21+HnjW0un/AF4/mW9XZlSrjfpN4eVo+PUwppcGffHHD/TqXv4/mUrsq7WHTfgxvLqfG7X4eBYVtL38fzKOjs2rRhuU6bSXLD56/wA6BzT4s++OOH+nUvfx/MpfU7j4H4Mby6mww3FYKhpdTzRzNabOMb2vAPGxLSbFRVKU6bxNNd6CeSuvxCKBmeeRkTLgZpHBrbngLuNliFOU3iCy+wznBrPHHD/TqXv4/mU3qdx8D8GY3l1Hjjh/p1L38fzJ6ncfA/BjeXUeOOH+nUvfx/Mnqdx8D8GN5dTMGO0xhM4qIdyDYy7xm7BuBYvva9yBx6VH6Cpv7m689Ma+AyjD8ccP9Ope/j+ZSep3HwPwY3l1Hjjh/p1L38fzJ6ncfA/BjeXUeOOH+nUvfx/Mnqdx8D8GN5dR444f6dS9/H8yep3HwPwY3l1Mypx2mjjZLJUQsjk/FvdIwNfpfmuJsdOpRxoVJScVFtrlgZRh+OOH+nUvfx/MpPU7j4H4Mby6jxxw/wBOpe/j+ZPU7j4H4Mby6jxxw/06l7+P5k9TuPgfgxvLqPHHD/TqXv4/mT1O4+B+DG8upvAqxkIAgCA+ArVTjJtJ8NH2aZ+jQPq2BxHLJi5p8Jmymzpy2Bv79y8fYa9dLZVH0lzHPLXw4eeDSbwjzIvZFcIDJoKcvkjGgDpGszOF2gkjj1jXgtKklGL7gjtOVjZmmoZYY6d7M27G8ZzzIT+lkuSxuboa0N9VrLnbMuqteMpTWmdOncufzeTecUuBotgcSipsSp553FkcbiXENLj5rgNAb2uf9irN9SnVoShBZbMReGegdjdumV9TPGyNzGMY19O54IdMzMWSSgHQNDsoHr16h5W6sXb04yby+D7HyRNGWWcBy+4ix8rIWQneU4Y+Se3mtkzZYrjoJGbX2dK6uxKbinNy0emO7maVGbXk7wRmIUxbikdVLLTujLRO+RseRzSYyxocA7QG5cCTfiRoq99WdvUzbtJSzwxnty/sZisrU0fL9iTRLS0cQDWQRmQtaAGjNzWNAGgs1h9j1a2JTbjOtLi3j7mKj5ESLvER1nJbjPguK07ybMkduZP1ZOaL9gdlP7qobSo+ltpLmtfA2g8M9SP4H1FeKRZPF6+iFQIAgCAnXkCqGx4fWPebNZKXOPUGxAk+4LzG24uVeCXNfuTU+BFO2e1U2IVLpZScoJEUfQxl9AB19Z6T7Au7aWkLamox4831I5SyzQK0ahAEBLFL+R0v7cfx41wpf7ou79mS/kInXdIggCAICWeUT8ncI9Uf8Fy4Nh/rq3z+pLL8KImXeIggCAID2hHwHqC+ePiWypYB8JWspKKbfL5+SBa8Kb1/cVynt7Z641PKX2JPRT6GPTVIzOzdOq87sjbcIXFaVxLEZvK4vHZp2fQlqU3hYMqOZp4G/vXqrbadrcz3KMsvuf1xgglCUeJEH4RdURHRR9DnzPPrYGAfxCvX7Bh705dy8c/YgqkIL0hCZGH04kljjc9sYe5rS998rbm2Z1ugLSpJxi5JZxyCJp2nxiCSnhwzBhE+SaSMTGKI7tgbuxvnGx6RHd/OsGm5vZedt6NSM3cXWUknjL1fHT66aEzaxiJRyz4DMcNoZZbyz043c7o23ac0d3yONrhodENbAc48LgLOya8FcTjHSMtVnv0XmKi0RDFNRySX3cb35Rd2VpdYWJubDQWB9xXoZTjH8TwQk647LWw4g+shoHzmOmibE5pAY2IsfnjDWi73iUtNucbN6AQV5miqE6CpTqYy3nrnKw+7HcTvKecHI1PJ9i+Iv8KqA1jpntDmyHI5rWjKH7u1g0AHTjrw1ur8doWdsvRw1x/OJpuSerPQIOVvOI0Gp4DQansC8txehOeSdscY8Lr6mo6JJDk/UbzY79uRrV7u0o+hoxp9F58yrJ5eTJwHZd9RRV1UL2pGxkAcHEu5+v8AhYHO9y0r3apVoU/iz/bxZlRymzngVbNT1psXjHhmHU85Or4gH/rt5knSf7zXLwl3R9DXlDo/8FqLyiKvJ9gf1s3v6f4Lt+0L79LykRbkeo8n2B/Wre/p/gntC+/R8pDcj1Hk+wP61b39P8E9oX36PlIbkeo8n2B/Wre/p/gntC+/R8pDcj1Ow2a2aw+LDa2GCtEkEwdvpd5Gd3dljzmjKObrqufcXNxOvCc4YkuCw9dTdJYOP8n2B/Wre/p/guh7Qvv0fKRpuR6mbSclGFSxvlir3vjiBMj2yQuawAZiXENsLDXVRy2tdxkoyp4b5YZn0cepheT7A/rVvf0/wUntC+/R8pGNyPUeT7A/rVvf0/wT2hffo+UhuR6nYRbNYeMEfTCtBpDIHGo3kVg7eNdlz2yecAPaqDubj1tVNz38cMPp04m+Fu4OP8n2B/Wre/p/gr/tC+/R8pGm5HqPJ9gf1q3v6f4J7Qvv0fKQ3I9R5PsD+tW9/T/BPaF9+j5SG5HqPJ9gf1q3v6f4J7Qvv0fKQ3I9TsNpNmsPlwyignrRHTxZdzLvIhvLMIHOcMp010VC3ubiFec4QzJ8Vh6am7Swcf5PsD+tW9/T/BX/AGhffo+UjTcj1Hk+wP61b39P8E9oX36PlIbkeo8n2B/Wre/p/gntC+/R8pDcj1Hk+wP62b39P8E9oX36XlIbkepOLRoF5smPqAIDDr2C1+leS/qe1to0vTYxUbxlc+uevfx4E9GTzjkYhjItcGxXkJ2lWjuyrwai/p2dpY3k+BtI2ADRfUrS2o29JRorC+va3zKUm29SE/wjIzvaJ3QWTj3GMn/MF67YL0mu79yvV5EOL0BEEB1GwzKpjpqilpfCNwwZzeS8ea5a5ojka4m7DwvwPDiqN66TUYVJ7ue7XxTNo54omGajxXEon01W2KjgdlLpoS4uewtvuwxzr2NxfNa1iLFcBTtLaSqU25Po+Xbkl96WjOw2X2ZgoYWxQNIs0Nc46ufYudmd0E3e7o6bcAFQuLmpXlvT/wAfzBukkblVzIQHI8qmMCmwybnBrp7QNJ6N5o92mujM506lf2bR9LcLTONfD++DWbwiI8L5H6ioibLBV0kkbxdrmukt2g/R6EcCDqF3am2KdOTjODTXd9yJU2yXthtjhR4aaSXK90u8M5bfK7PzbC4vbIGj2Lg3l469f0sdMYx8iWMcLBFsnIdWAm1RT5RexJkGnQTzNNO1dtbdo/C/L7kXomdXyOVDYDVYf4RFO6L6Zroi4s53MkY0uAvlIYdNLydd1Q2rF1N2vutZ018v38DeGmhAC9UQF6kpJJXZYmPkda+VjS4267AcFrKcYLMngGZ4v1fos/dSfKo/WaPxrxRnDHi/V+iz91J8qes0fjXihhkn7DUUkWz2LCWN8ZLZCA9paSNyNRmC4t5OM72k4vPD6kkV7rIeXoCImHkpjLsBxdrQXOcycNAFySaYgAAcSvP7SaV5Rb7P/Ylh+FkVVeFzxNzSwyxtJsC9jmi+ptdw46H3LuQq05vEZJ/MiwzDUgJYpfyOl/bj+PGuFL/dF3fsyX8hE67pEZdHhk0oJihkkANiWMc4A9RLRxUc6tODxKSXzGGX/F+r9Fn7qT5Vr6zR+NeKM4Y8X6v0WfupPlT1mj8a8UMMkrlJic3Z7CWuBa5uQEEEEEQu0IPArjbPad7Va7fqST/CiI13yIzqbB6iRofHBM9pvZzY3uBsbGxAtxBUUq9OLxKST7zOGXPF+r9Fn7qT5Vj1mj8a8UMMeL9X6LP3UnyrHrNH414oYZ6+j4D1BeDfEtFSwAgKXRgkE9HBVqtnSq1Y1ZrLjwzwXbjqbKTSwj65oIsVJWo060HCosp8jCbWqDG2FupKFGNGmqceCWF3cg3l5Il/CIob0tLNb8XK+O/7Rmb/AOS9FsKeKkodVnw/yQ1VoQQvTkJkOoZRGJTG8Rk2D8pyE66B1rX0PuWnpIb27nXoMG22GxeSlr6eSMv1lY17WHWRrnAGMixzXvwt6rGxUF7RjVoyUuj+XaZi8M9aLwpaCAIAgIH/AAgsbz1MFK06QtMkg/xyeaD2hov++vTbDoYhKq+enh/PIhqvXBzPJPi1XHiUENM85ZpAJYzqxzBq9xH5waHEEa6W4Gxu7TpUpUJTqLVLR8+w1g3nQ9OF4BAJFzew6TbjbrXjcFghzl9xiriMMLH5KaeN2YN0c9zTZ7Hn83K5mg43N7rv7Eo0Z5m1mSZFUbI65NMcFJiUEj3ZY3F0cp6Mrxa56gHZXfurr7QoOtbyilrxXyI4PDOXV01N1sltNLh9Rv4Gsc/I5lpA4ts6xOjXA30HSq11awuIbk8446GYywdp5cMQ/RUv2Jf5q5/sO36y8V9jf0rHlwxD9FS/Yl/mp7Dt+svFfYelZ1eGbXz4lgWKSTtja6OORg3YcBbdX1zOdrqqFS0hbXlKMM6tPXvNlJuLIGXqCE63Y3lBqcNjkjgZC4SPDzvGvJva2mV7dNFQu9n0rmSlNvTpj7G0ZtFzbHlGqsRgbDOyFrWyCQGNrwcwa9oBzPItZ56OpYtNm0rabnBvOMa4+3YJTbOOXQNSWKb8jpf24/jxrhS/3Rd37Ml/IROu6RHX7HcodTh0L4oGQua9+8Jka8m+UN0yvbpZoVC72dSuZKU29FjTH2NozaN/5cMQ/RUv2Jf5qq+w7frLxX2NvSseXDEP0VL9iX+ansO36y8V9h6Vm35XcSfU4Lhs8gaHzOa9wbcNBdE4mwJJt7VW2XTVO7qQXBaeZmbzFENL0REd1szyp1lFSx00MdO5kefKXteXc57nm5bIBxcehcy42VRr1HUk3l93d0N1NpYNp5cMQ/RUv2Jf5qh9h2/WXivsZ9Kx5cMQ/RUv2JP5qew7frLxX2HpWeg2G4HqXlGTn1AEAQBAEBzPKRg3heGVMQF3hm8jHTnjOcAeuxHtVywrehuIyfDOPE1kso8rQxOc4NaC5ziA0AXJJNgABxJK9u2kssrHrLY3BfBcOp6Z4F2RASC5cMzrueNeIzOd2Lwt3W9LXlUXN/4LUVhYLTdhqAVEdQymjZLE7MwsGUX6y1vNJB1GmhAW3r1w4ODk2mY3VxKdutro8Np2zSMMmeQRtY0gHUFxdr0AN95CWdpK6m4ReMLIlLdRx9fyxseY2YfTPnlc3O8P5oYGgue3S9yGtdrwHHXguhDYzjmVaW6v5g19J0NjtpiNRU4XBX4bMGuhBneGuzXaY3NkZa2VzmEnmuHQeBFjDaU6dK4lQuFx089PHsMybayjP2F5QqauhaDIGVDI2mZj7NuQ0l7o9ec3muOnAEXsorzZ9WhJ4WY50f0yIzTPOu1GLGrrKioJP0sjnNv0NvZjfY0NHsXrbakqNKMFyX+SBvLybjYHaaPDnTVGTe1BYI4GHRozG75HHsytAA1OY8OKr31tK53aecR4v9kZi8amrxbaeqqKkVMsz9603Y5pI3duAjA80Ds9tyVPStaNOn6OK0+veYcm3k6bGNvf7Qw11PXAeEQlslPOB55GjmSAcCWk6jQm1wLXVKlYer11UpfhejX2NnLKwzgV1TQIAgCAICWeTr8ncX9Un8ELg3/+uo/L6ksPwsiZd4iCAIDa4Bs7U1kgZTQvkN7FwHMb2vdwaPWoK9zSoxzN4+plJvgTdt/gjaLZl1M033W4Bd+c4ztc93tcSV5uyruvtBVHzz9CaSxDB58XqyAIAgCAlnlE/J3CPVH/AASuDYf66r8/qSy/CiJl3iIIAgCwD2hHwHqC+eviWypYAQBAEBakls5o6/6C5V1tFUbylb/FnP8A8+LN4wzFsurqmh5022wT+yMZhqGtd4O6Vs8eSwPNcDJCL6aHT9Vw7V620r+uWsqb/FjD/Z/zmQSW7LJNey219PXU7Z4yWAvdHlks12doBLeNjzSDoTofWvOXNpUoT3Ja6Z0JVJNGDyjbYx0FJJllYKlzbQs851z/AHy0G4aBfU6Xt6lLYWcriosr3ebEpYR5mrKvegvkdI+ZzyXPc64LbC3HXNe/Ta1l7GENzSKSiVjc7EPpmvqnVTi0Ckn3dnPa58jgGCMZOOYOcCDp16XVe8VVqKpr8yz2Lr8jaOOY2O22qcOcdw4GN7mmSJwu11vvabaXHZxsl3Y0rle/x5MRk0dZt9iNC+Ojr6WF8Eswe9hY5redDK1pbJGOAIzfSNPEcDrahZUq6c6FSWUv3XJ/szaTXFEnxbbMqcNdU0TQ+YA//nP4zOBd0bQ0EucBzhYEG3RrbjOylSrqnV0XXl3km9lZRxPJxtJLic09JiE0huC5rWFsF7XD4nGPLI4WN8o/NN10b+2haxjVoJfX565Xz8DWD3tGTLFA1rQ1oADQAB1AaALz7k28slLUtXE2RkbnsEkl8jCRmdYEktbxOjXH2FbKE3FyS0XMF/IOoLTIGQdQTILcbgS4WGh/r/VULPaEbmrVpx/I8eX3TNpQwk+pcyDqCv5NRkHUEyD7lCA+ZB1BMgZB1BMgj93K/hgJBdJp/wBIrqeyLrovE09JE3ey+3NJXGRtMXkxNzvzMLdD1dfBV7ixrUMOpz7TKknwMzZbaenxCJ8lOXFrH5HZm5dbB3A9hCjuLWpbyUZ8XqZUk+BRSbUU0ldLQtzb+FuZ4LebbmHR3T57VmVrUjRVZ/hf8/YZWcGhruVbDYpZInukD4nuY60ZIzNcWmx6dQrUNlXM4qSWj14mu+jZbM7e0FdJuoJPpLEhj2lpcALktvobC+nHRQ3FhcUI701p1MqSZVthtvR4dlFQSZHjM2KNoc8tvbMbkBouCNSL2Nr2KWtjWufwcOr4CUkjWYJyoUc87aeRk1NI4gME7A0OLuABBNie2w7VLW2XWpw34tSXYzCmnobnaza+lw/deE5hvs+TKzN5mXNe3DzwoLa0q3GfR8u3qZckuJpqDlWwyWRrN65hcbBz4y1t+i56PWdFPPZV1GOcZ+ZjfibfavbKkw90YqS4GUOLMrM3m2ve3DzgoLazrXCbp8u0y5JcTQeWDC/zpO6KteyLrovEx6SJIQK5RufUAQBAWJ43HVpPqXF2pZXc06lrVafw50fd0fl3EkJRWkka5zze5OoXzytc151fSVJNzXPmsfYtpLGEZ1K1xsXONugfFe32Nb3tWMbi4qvdeqjnj39nYVqjitEjV7a7MR4hSPgkOU6Ojfa5Y8cHW6RxBHSCV6+0upW9VTXzXUryjlYPLWOYPNSTvgqGFkjDqOgjoc09LT0Fe2o1oVoKcHlFdrBgl1+PZ92gUuDB8QBAbvZfaN1G9x3ME7X5c7J42vBym4yk6tPq6QLg2Va5tlXWN5prmngyngwMVrzPK95GUFzixgPNjaXOcI2DoYMxsBYKWlTVOKj59e19phvJstntq5qSCphiDS2pZlJN8zDYtzxuaRY2cfcFDXtIVpxnL8vn3mylgsyxvp3x1EdTG9+fO10T3bwG98zszQ5pOvEexbJxqp03Bpdq0McNTaYryi4hOyJj6hw3Ty9rmWY8k3tmcy17AkCwA11uoKWzbem21Hjp2GXNs3mz+HzYriET6aWrbuWDwiskfaQXFiGZDaO93Na0E6Ek9KrV6kLSg1NR14RS0+fXq2bJbz0PQtNCGMawFxDGhoLnFzjYWu5ztXHrJ4ryknvNvqTlmoke3qI67f8AleR2pd7UsnvJqUPi3eHf0+n0J4RhIxIpSDpxK8tY7Qubaq5UdZS04Zzr9SeUE1qbGDNxd7vivoOzlfSjv3Ukv+lL6v8AZePIqT3fyl1dU0CAIAgPPnJhjdTTsqhT4e6sDpQXODrZCAbN8w8eK9TtGhSqODnU3dP5zIINrgiWdlsWqKiKoNRQmjLGgNub5wQ6/wDdHCw964dxSp05R3Km9+xKm3xRyn4PP/AVH/cn+HGr23P+dH/t/dmtLgW9m/yur/2B/wAtOs3H+2U+/wC4X42c/sftCyjxTFi+mnqM9RIAIIxIW2ml1dci17/crV1butb0sSUcLm8ckaxeGzNw+rZiO0kEsUZpPB2NL2SgMmkLQ86MHE2c0fqi/UFHUhK2sJRk97efFapcOf8ANQtZGfsnG2p2pxCSaznU4eIgdcuVzIg4Dsbf2uUVy3T2fTjH83HzZlazZteXjDo34ZvXAbyCRmR1tbPOVzb9RuD+6FDsapKNxurg19DNRaHJcp2Il1LgE8upMe8kPG/NpnOPt1V7Z1PE7iEe5f8AkazeiZTyjbXUuKQRU1DTySTmUFp3YBAsQQLEk3JHZpc8As2FpVtJupWklHHUSkpaIyeVZkkE2BtLd9LC1gLb6yPY6Dm3N/OcLX14rTZrjUjXfBPyTz9BPTB09JtZXukY1+COY1z2tc7PfKCQC78XrYaqlO0t1FtV8vu/ubbz6EjrkkgQBAEBTJextx6FWvHV9BL0KzJrC+emflx+RmOM6mO2iFtePWuDQ/pe3jRcajbm+fTuX349hK67zoXadhAsejgupsm3q21v6Cr+VtJ9VxT88Y7DSo03lF1dM0Od2z2Op8RhyTNs9oO7laOew6/ab1tOh7DqrdpeVLaWYcOa5P8AnU1lFM857Y7E1WHPtMzNGTZkzdWO6gfzXf4T22uNV620vqVyvdevTmQSi0c2rhqEAQBAEAQEhbBcls9aRJUB0FNxzEWfJ+zaeA/xEW6rrk3u1adD3Ye9LyXf9jeMG+J6DwbCYaWFsNOwMjZwA+8knUk9ZXlatWdWTnN5bJ0sGaozJYqmkgNHTxXD23Rr3NONtRX4nlvkkuvzxp2EtNqLyyy+jtYtNyP60XHuP6anbxjVtpb044bT5ta6fZ+JIqyejMxpuF7GlPfgp9VkrvQ+rcwEAQBAQnsXQY1hrZmxYe2QTPDyXyxi1rgWtJ2r0V3OyuXFyqYwscH9iGO8uR32yuKYlNM9lfRMp4t24h7ZA4l+ZoDLB5OrS437Fy7mlbQinRnvPPT+xIm3xRxmA4ViuCyTxU9KK2nldmjcHhpBsQCRxBsG3FraCxXRr1bW9jGU57kl2GiUo8DdcnmzFWK6pxKva2OWoaWtiaQcrSW6mxIFgxoAuTxuq19dUvQxt6OqXP8AneZinnLK+TjZ2ppsRxSWeIsjqJS6J2ZpzDeyuvZpJGjhxtxS/uadWhSjB5aWvgjMU02fMf2cqHbRUdYyIugjjDZHhzRld9MNQSCfPbwB0Sjc01YzpN+83ovANPeyY+1ey1bT4mcTwxrJHPblngcbZtADbUAghrTa4OZt9b2W1tdUKlv6vcaY4P8An8wYcWnlGBjOGYrjL44amnbQ0jHh8l3hz3EaadZsTYWAudSdFLRq2lknOEt+b7NDDUpcTZcp2ys88mFikhzx0r3Z7OYMjAYMvnEX0Y7hfgodn3VOnGr6R4cl9zM4t4wSQGAcAFyMkhGvKxgFZPVUE9HBvvBnOe4ZmNFw+NzQczgdcp4LsbMuKNOnUhVlje059pHNNtYLnjHj31XF3rP5i19WsP1X4P7DMuhIkDiWNLhZxaC4dRtqPeuU8Z0JC4sAIAgCAIAgCAtSS2c0df8AQXMu9oRoXNGg/wA7ef28WbxhmLZ9qIGvaWPa17XCzmuAII6iDoQupGTi8o0I72i5G6Kcl0BdSvN/M50dz05HHT1NIHYutQ2zXp6T95efiRummcFiPInXMJ3T4ZW9HOLHe0OFh7yupT23Qa95NeZo6bNJLyXYq028FJ9UkR/91ZW1bR/n8n9jG5IuUvJRijz/AMOGa2u6SMdHHRxK1lta1X5s/Jj0cjo8I5DalxBqaiKJumkYdI7tGuUA+9VKu3aa/wCXFvv0+5sqT5kj7McmdBRkObHvpR/zJucQetrbZW9htftXIuNp3FfRvC6I3UEjsSbBcypNU4OcuCWfA3WpTDJmaCquz7tXdtGt1+q0ZtOO68FaumoQBAEAQBAEAQBAEAQBAEAQBAEAQBAEAQBAEAQBAEAQBAWp2uPmmx6ly9pW93OO9a1N2S5aYfiuP804m8HFfiRrZHm+vEf6L5zdXVzOvv1pe/HTlph9naXIxWNDNps51J09mq9lsf2lcpVq9XEOSxHL8tF593Er1NxaJGUvUEAQFEkgAuesBVby7hawU582l4v9ll/I2jHeK1aNQgPjhppoo60Zyg1CW6+uE/JmUYFRI8aHgV4Ta93tSgnRrv3ZaZSWGu/9izTjB6ooppXea1VdkbQvof8AD2qTy86rh8+SNqkI8ZGxjBtrxX0G1jWVNenacuxYXd/cqSxnQqVgwEAQBAEAQBAEAQBAEAQBAEAQBAEAQBAEAQBAEAQBAEB8cdDZRV5SjTlKCy8PC6vkZXExWUQtqdT9y8xQ/pem6T9PJub5rgvv25+WOJM67zpwLtM0gWPRw9S62x7etbUXQq/lej5NPX76cjSo03lF5dYjLcpdbm29RVG+ldxp71qk2uTzr3PK8zaO7n3jXzzl2h0svnu09rXN4lTrJR3XwSa17ct8C3Cmo6ovwVD3aAD16/Fd3Z22NpXclTpwjhcZNSwu/wB7j2EU6cI6szQvZLONeJXCyDFnhL3dQH9afcvNbT2dV2jdqL92nBcererx5a8Frz0JoTUI9p8bTljgRqOB9qgpbHqbOvIVqLcoPRrms6fNJ4fZz6mXUU44fEy16wgCAIAgCAIAgCAIAgCAIAgCAIAgCAIAgCAIAgCAIAgCAIAgCAIAgCAwfBy8lx0B4f6Lw3savtOvUuZvcjLOMrV8lpyWP5zLPpFBJF2jaW3afWF19gUa1qp2tZYae8ujT0eO7C8TSq1LEkZK9EQhAEAQBAEAQBAEAQBAEAQBAEAQBAEAQBAEAQBAEAQBAEAQBAEAQBAEAQBAEAQBAEAQBAEAQBAEAQBAEAQBAEAQBAEAQBAEAQBAEAQBAEAQH//Z"/>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 name="AutoShape 4" descr="data:image/jpeg;base64,/9j/4AAQSkZJRgABAQAAAQABAAD/2wCEAAkGBxQTEBMUEhQWFRUTFRQWFBcXGRkaGhkZGBYXGBcUFxsYHCggGholHBUVITEiJSorMC8wGCAzODMsNyguLisBCgoKDg0OGxAQGzQlICQsLCw0LDQsLC8sLjQtLCwsLCwtLCwsLDQvLCw0LCwsLywsLC80LCwsLCwsLCwsLCwsLP/AABEIAKcBLgMBEQACEQEDEQH/xAAcAAEAAQUBAQAAAAAAAAAAAAAABwIDBAUGCAH/xABMEAABAwIDAwYKBAsGBwEAAAABAAIDBBEFEiEGEzEHIkFRYZMUFhcyVHGBkdHSI1WSoQgzNlJTcnOCs9PwFUJissHhNENjdLHCwyT/xAAbAQEAAgMBAQAAAAAAAAAAAAAAAwQBAgUGB//EAD0RAAIBAwEFBAgFAwIHAQAAAAABAgMEESEFEjFBUWFxkaETFBUiUoGx0TJCU8HwBuHxNDUkM2JyorLCI//aAAwDAQACEQMRAD8AnFAEAQBAEAQBAEAQBAUTPytJ6lTv7tWtvOs+S8+C8zaMd54KgVahNTipLg9TU+rYBAEAQBAEAQBAEAQBAEAQBAEAQBAEAQBAEAQBAEAQBAEAQBAEAQBAUufYgdar1rmFKcIS4zeF4N/2+ZlLJUrBgICmS9tOPaq91Gu6f/4NKXasp/zqZjjOpr6iZx5rtF8+2vtG+qf8NcpLDzouPnqi3ThFaorp5nmwFtOtXtk7T2lV3aFBJqKxlp4S5ZefA1qQgtWZw7V7iCkorfeX2LC8Mv6lVn1bgIClrr37DZQ0q8Krkov8Lw+/Cf7mWsFSmMBAEAQBAEAQBAEAQBAEAQBAEAQBAEAQBAEAQBAEAQBAEBankLdQLj1rmbRvK9rHfp0t+PPXDXyw9O03hFS0bMGWpuQbWsvD3+253VxTrKO7ucFnPPL1wuOiLMaaimjJiqi46N+//ZeksdvXF5PdpUO972i73ukMqSjxZlL05CEBhvgL3knQDQLyFxsmrtK9nVqe7TXurq8dOzOXnwyWFUUI4XEqpoyxxB4HgVPseyr7OuZUZ6wmtJcsrl2PGfDQxUkpxyZS9QQBGDGkq7GxaV526/qGNrN06tKSfyw+551RNGlvapmNT1OUm+t9V5zZO2/VJ1JVU3vvOnXXPjklqU97GDOhlza2IHavabPv3eR31TcY8m8a933K847vMuLomgQBAEAQBAEAQBAEAQBAEAQBAEAQBAEAQBAEAQBAEAQHwlazmoRcpcFqDXCnc67uF9QvndPYt1fKdzFKKk20npnLzp2dG/pqXHUjHQyqI823Ag6r1H9OyatXRnHEoNprz/cgq/iyZC7xEEAQBAEAQGNXcALXJOi83/Ur3qEaMY705S00101ePJdzJqPHJimEtIJGml/915iWy7iwnTr14Jxym+eNeD/mO0m31LKRs19KWMaFMLICAIAgCAIAgCAIAgCAIAgCAIAgCAIAgCAIAgCAID4Xa261HKrCM1Tb1ecfLj9TOOZ9UhgFYlFSWHwAWQaXaXamloWZqmUMJHNYNXut+a0akdvAX1IU9vZ1K836OOvN/dmHJLiRHtFy3zPu2ihbE3okk577deUc1p9eZd+hsOC1qyz2Lh/PAidXocHiW22IT/jKuY36GuLG/ZZYfcunTsben+GC+v1NHJs0c0znm73Fx63Ek+8q1GKisJGpdpK+WL8VI+PW/Mc5uvC+hWs6cJ/iSYydHhPKRiVORlqnvaLc2W0gIHRd93AeohU6uzbapxhju0NlOSJG2Y5b43kMrot1w+liu5t+kuZ5zR6i71Lk3Gw5LWi89j+/+CRVepK2G18VRG2WCRkjHcHsII7RccD2LgVLfcqZnHElpqtcEqeUZRCxKKksNZQACRiopJcEAsg+ZtbKNVYObpp6pJ4784+jM40yfVIYCAIAgCAIAgCAIAgCAIAgCAIAgCAIAgCAICzLUBvEFcm92vSs5Yqwljk8LD+eSSNNy4GJJU3eCOA/oryl3tyNS/p16ed2Hjr+Ln0+hPGliDTMqOpDjYAr09pt2hdVPR0oyb7lhdr1IJUnFZZfXaIzgtu+UFtNKyjpQJayVzGdBbEXuAGYFwBeb6NuOgkgcenZ7PdWLq1NILzx+3b4Gkp40RE+3mwmIxzTzyCSojGZxnJaSWji5zQ4loA1twA6uA7tlf20oxhHEX0IpRfE4JdQ0CAIDtuT7k7nxE7w/R07X2c88XW1c1g9Wl+AJ6dbc2+2jC291ay6fc3jDJIWO8iUDo2iklMbmtdcyXfndcZbkEBrbZuDSdQuVR23UUn6RZXZpj+d5u6a5HF7S8kFbTMfJGWVEbGlzizmvAAu7mO49PAk6Lo2+2KNVqMvdb8PE0dNokPkX2VZBSsqmzSufUMIfHq2NpDrEFhFy8Ftsx7baFcna11KpUdNxWFz5+PQkpxwsklrjkgQFiSpDTYgri3e3aFrU9HVjJPuWH2rUkjScllGMyp55d0HReYobcjHaU7mWdySxjnhYxpns82Tul7mDLiqA7hdessdr0L2W7SUvDTxyV5U3HiXV1TQIAgCAIAgCAIAgCAIAgCAIAgCAIAgCAICiW1jfhZVb10lbzlVWYpNtPsNo5zoaxsLiLgaL5nS2XdVqLrwh7q8+5c0i45xTwZ9HbILe1e8/p903YwcIpde1rTL7yrVzvanH8qm2v8AZ1MBGR4TPmEQ45QPOlPquLA8SekAr1mzbL1mpmX4Vx+xBOWEebqfEJWTCdsjhK1+8El7uz3vmJPE3434r18qcJQ3GtOGCvk7THOVyvqYHwuEMbZWOY8sYblrhZwu9xAuLjQdPtXOo7IoUpqay2teJu6jZwK6hoEBt9k8CfW1kNOy/wBI4Z3AXysGr3+wX9th0qvdV1QpOo+X15GYrLwep2Ngw+isOZBSxHtOVguTpxcdT2krxLc7ir1lJ/Us6JFez+Mx1lOyoiDwyS+XO3KdCRe3VpxWK9GVGbhLignlZOL2rwrEjUbiKocaOZrQd5EJeeXgOgkMbRIIS3i8k6ZgSF0LarbKG/KPvro8cuKzpns8EaNMkKK+UZgAbC4BuAekA2Fx7Fy3jOhIVrACAs1dshv7PWuPt30SsZuos6adjeiaJKWd5YNeYSBe2i+fz2bdU6Kryg91/wAy+aT6lrfi3jJs4bZRbhZfTLBUfVoOisRaTx3/AL9SnLOdStXDUIAgCAIAgCAIAgCAIAgCAIAgCAIAgCAID45oPFRVqMK0dyosrpy01MptcD6pUsaIwW5HNY1zjZrQC5x6AANT7go6VCEG/RxxvPL7XwMt9TyftxtE6vrpag3yk5Ymn+7G0nI318Se1xXvrO2VvRUFx595Uk8s0KtGAgCA2WzmDuq6qKnYQ10rsoJvYaEkm3YCobisqNN1HyMpZeD0xsLsRBhkbhGS+SQN3srtC7Lewa3g1up095Nl468vql1LMtEuCLEYqJy/K5tQ5k9NhzeayryeEuaLv3T5N2WM0tchr+s8OHTc2ZaqUJXD4xzjplLOvkazlyJIjZHBEGjLHFE0NHBrWtaLAa6AABchuU5Z4tknAoxDFIYGB880cTHEAOke1rSSCQAXGxNgT7FtClOo8QTb7EYzg13jjh/p1L38fzKX1O4+B+DG8upl4bjtNUOLYKiGZwGYtjkY8gXtchpOlyPeo6lCrTWZxa70E0zYqIyaJ21+HnjW0un/AF4/mW9XZlSrjfpN4eVo+PUwppcGffHHD/TqXv4/mUrsq7WHTfgxvLqfG7X4eBYVtL38fzKOjs2rRhuU6bSXLD56/wA6BzT4s++OOH+nUvfx/MpfU7j4H4Mby6mww3FYKhpdTzRzNabOMb2vAPGxLSbFRVKU6bxNNd6CeSuvxCKBmeeRkTLgZpHBrbngLuNliFOU3iCy+wznBrPHHD/TqXv4/mU3qdx8D8GY3l1Hjjh/p1L38fzJ6ncfA/BjeXUeOOH+nUvfx/Mnqdx8D8GN5dTMGO0xhM4qIdyDYy7xm7BuBYvva9yBx6VH6Cpv7m689Ma+AyjD8ccP9Ope/j+ZSep3HwPwY3l1Hjjh/p1L38fzJ6ncfA/BjeXUeOOH+nUvfx/Mnqdx8D8GN5dR444f6dS9/H8yep3HwPwY3l1Mypx2mjjZLJUQsjk/FvdIwNfpfmuJsdOpRxoVJScVFtrlgZRh+OOH+nUvfx/MpPU7j4H4Mby6jxxw/wBOpe/j+ZPU7j4H4Mby6jxxw/06l7+P5k9TuPgfgxvLqPHHD/TqXv4/mT1O4+B+DG8upvAqxkIAgCA+ArVTjJtJ8NH2aZ+jQPq2BxHLJi5p8Jmymzpy2Bv79y8fYa9dLZVH0lzHPLXw4eeDSbwjzIvZFcIDJoKcvkjGgDpGszOF2gkjj1jXgtKklGL7gjtOVjZmmoZYY6d7M27G8ZzzIT+lkuSxuboa0N9VrLnbMuqteMpTWmdOncufzeTecUuBotgcSipsSp553FkcbiXENLj5rgNAb2uf9irN9SnVoShBZbMReGegdjdumV9TPGyNzGMY19O54IdMzMWSSgHQNDsoHr16h5W6sXb04yby+D7HyRNGWWcBy+4ix8rIWQneU4Y+Se3mtkzZYrjoJGbX2dK6uxKbinNy0emO7maVGbXk7wRmIUxbikdVLLTujLRO+RseRzSYyxocA7QG5cCTfiRoq99WdvUzbtJSzwxnty/sZisrU0fL9iTRLS0cQDWQRmQtaAGjNzWNAGgs1h9j1a2JTbjOtLi3j7mKj5ESLvER1nJbjPguK07ybMkduZP1ZOaL9gdlP7qobSo+ltpLmtfA2g8M9SP4H1FeKRZPF6+iFQIAgCAnXkCqGx4fWPebNZKXOPUGxAk+4LzG24uVeCXNfuTU+BFO2e1U2IVLpZScoJEUfQxl9AB19Z6T7Au7aWkLamox4831I5SyzQK0ahAEBLFL+R0v7cfx41wpf7ou79mS/kInXdIggCAICWeUT8ncI9Uf8Fy4Nh/rq3z+pLL8KImXeIggCAID2hHwHqC+ePiWypYB8JWspKKbfL5+SBa8Kb1/cVynt7Z641PKX2JPRT6GPTVIzOzdOq87sjbcIXFaVxLEZvK4vHZp2fQlqU3hYMqOZp4G/vXqrbadrcz3KMsvuf1xgglCUeJEH4RdURHRR9DnzPPrYGAfxCvX7Bh705dy8c/YgqkIL0hCZGH04kljjc9sYe5rS998rbm2Z1ugLSpJxi5JZxyCJp2nxiCSnhwzBhE+SaSMTGKI7tgbuxvnGx6RHd/OsGm5vZedt6NSM3cXWUknjL1fHT66aEzaxiJRyz4DMcNoZZbyz043c7o23ac0d3yONrhodENbAc48LgLOya8FcTjHSMtVnv0XmKi0RDFNRySX3cb35Rd2VpdYWJubDQWB9xXoZTjH8TwQk647LWw4g+shoHzmOmibE5pAY2IsfnjDWi73iUtNucbN6AQV5miqE6CpTqYy3nrnKw+7HcTvKecHI1PJ9i+Iv8KqA1jpntDmyHI5rWjKH7u1g0AHTjrw1ur8doWdsvRw1x/OJpuSerPQIOVvOI0Gp4DQansC8txehOeSdscY8Lr6mo6JJDk/UbzY79uRrV7u0o+hoxp9F58yrJ5eTJwHZd9RRV1UL2pGxkAcHEu5+v8AhYHO9y0r3apVoU/iz/bxZlRymzngVbNT1psXjHhmHU85Or4gH/rt5knSf7zXLwl3R9DXlDo/8FqLyiKvJ9gf1s3v6f4Lt+0L79LykRbkeo8n2B/Wre/p/gntC+/R8pDcj1Hk+wP61b39P8E9oX36PlIbkeo8n2B/Wre/p/gntC+/R8pDcj1Ow2a2aw+LDa2GCtEkEwdvpd5Gd3dljzmjKObrqufcXNxOvCc4YkuCw9dTdJYOP8n2B/Wre/p/guh7Qvv0fKRpuR6mbSclGFSxvlir3vjiBMj2yQuawAZiXENsLDXVRy2tdxkoyp4b5YZn0cepheT7A/rVvf0/wUntC+/R8pGNyPUeT7A/rVvf0/wT2hffo+UhuR6nYRbNYeMEfTCtBpDIHGo3kVg7eNdlz2yecAPaqDubj1tVNz38cMPp04m+Fu4OP8n2B/Wre/p/gr/tC+/R8pGm5HqPJ9gf1q3v6f4J7Qvv0fKQ3I9R5PsD+tW9/T/BPaF9+j5SG5HqPJ9gf1q3v6f4J7Qvv0fKQ3I9TsNpNmsPlwyignrRHTxZdzLvIhvLMIHOcMp010VC3ubiFec4QzJ8Vh6am7Swcf5PsD+tW9/T/BX/AGhffo+UjTcj1Hk+wP61b39P8E9oX36PlIbkeo8n2B/Wre/p/gntC+/R8pDcj1Hk+wP62b39P8E9oX36XlIbkepOLRoF5smPqAIDDr2C1+leS/qe1to0vTYxUbxlc+uevfx4E9GTzjkYhjItcGxXkJ2lWjuyrwai/p2dpY3k+BtI2ADRfUrS2o29JRorC+va3zKUm29SE/wjIzvaJ3QWTj3GMn/MF67YL0mu79yvV5EOL0BEEB1GwzKpjpqilpfCNwwZzeS8ea5a5ojka4m7DwvwPDiqN66TUYVJ7ue7XxTNo54omGajxXEon01W2KjgdlLpoS4uewtvuwxzr2NxfNa1iLFcBTtLaSqU25Po+Xbkl96WjOw2X2ZgoYWxQNIs0Nc46ufYudmd0E3e7o6bcAFQuLmpXlvT/wAfzBukkblVzIQHI8qmMCmwybnBrp7QNJ6N5o92mujM506lf2bR9LcLTONfD++DWbwiI8L5H6ioibLBV0kkbxdrmukt2g/R6EcCDqF3am2KdOTjODTXd9yJU2yXthtjhR4aaSXK90u8M5bfK7PzbC4vbIGj2Lg3l469f0sdMYx8iWMcLBFsnIdWAm1RT5RexJkGnQTzNNO1dtbdo/C/L7kXomdXyOVDYDVYf4RFO6L6Zroi4s53MkY0uAvlIYdNLydd1Q2rF1N2vutZ018v38DeGmhAC9UQF6kpJJXZYmPkda+VjS4267AcFrKcYLMngGZ4v1fos/dSfKo/WaPxrxRnDHi/V+iz91J8qes0fjXihhkn7DUUkWz2LCWN8ZLZCA9paSNyNRmC4t5OM72k4vPD6kkV7rIeXoCImHkpjLsBxdrQXOcycNAFySaYgAAcSvP7SaV5Rb7P/Ylh+FkVVeFzxNzSwyxtJsC9jmi+ptdw46H3LuQq05vEZJ/MiwzDUgJYpfyOl/bj+PGuFL/dF3fsyX8hE67pEZdHhk0oJihkkANiWMc4A9RLRxUc6tODxKSXzGGX/F+r9Fn7qT5Vr6zR+NeKM4Y8X6v0WfupPlT1mj8a8UMMkrlJic3Z7CWuBa5uQEEEEEQu0IPArjbPad7Va7fqST/CiI13yIzqbB6iRofHBM9pvZzY3uBsbGxAtxBUUq9OLxKST7zOGXPF+r9Fn7qT5Vj1mj8a8UMMeL9X6LP3UnyrHrNH414oYZ6+j4D1BeDfEtFSwAgKXRgkE9HBVqtnSq1Y1ZrLjwzwXbjqbKTSwj65oIsVJWo060HCosp8jCbWqDG2FupKFGNGmqceCWF3cg3l5Il/CIob0tLNb8XK+O/7Rmb/AOS9FsKeKkodVnw/yQ1VoQQvTkJkOoZRGJTG8Rk2D8pyE66B1rX0PuWnpIb27nXoMG22GxeSlr6eSMv1lY17WHWRrnAGMixzXvwt6rGxUF7RjVoyUuj+XaZi8M9aLwpaCAIAgIH/AAgsbz1MFK06QtMkg/xyeaD2hov++vTbDoYhKq+enh/PIhqvXBzPJPi1XHiUENM85ZpAJYzqxzBq9xH5waHEEa6W4Gxu7TpUpUJTqLVLR8+w1g3nQ9OF4BAJFzew6TbjbrXjcFghzl9xiriMMLH5KaeN2YN0c9zTZ7Hn83K5mg43N7rv7Eo0Z5m1mSZFUbI65NMcFJiUEj3ZY3F0cp6Mrxa56gHZXfurr7QoOtbyilrxXyI4PDOXV01N1sltNLh9Rv4Gsc/I5lpA4ts6xOjXA30HSq11awuIbk8446GYywdp5cMQ/RUv2Jf5q5/sO36y8V9jf0rHlwxD9FS/Yl/mp7Dt+svFfYelZ1eGbXz4lgWKSTtja6OORg3YcBbdX1zOdrqqFS0hbXlKMM6tPXvNlJuLIGXqCE63Y3lBqcNjkjgZC4SPDzvGvJva2mV7dNFQu9n0rmSlNvTpj7G0ZtFzbHlGqsRgbDOyFrWyCQGNrwcwa9oBzPItZ56OpYtNm0rabnBvOMa4+3YJTbOOXQNSWKb8jpf24/jxrhS/3Rd37Ml/IROu6RHX7HcodTh0L4oGQua9+8Jka8m+UN0yvbpZoVC72dSuZKU29FjTH2NozaN/5cMQ/RUv2Jf5qq+w7frLxX2NvSseXDEP0VL9iX+ansO36y8V9h6Vm35XcSfU4Lhs8gaHzOa9wbcNBdE4mwJJt7VW2XTVO7qQXBaeZmbzFENL0REd1szyp1lFSx00MdO5kefKXteXc57nm5bIBxcehcy42VRr1HUk3l93d0N1NpYNp5cMQ/RUv2Jf5qh9h2/WXivsZ9Kx5cMQ/RUv2JP5qew7frLxX2HpWeg2G4HqXlGTn1AEAQBAEBzPKRg3heGVMQF3hm8jHTnjOcAeuxHtVywrehuIyfDOPE1kso8rQxOc4NaC5ziA0AXJJNgABxJK9u2kssrHrLY3BfBcOp6Z4F2RASC5cMzrueNeIzOd2Lwt3W9LXlUXN/4LUVhYLTdhqAVEdQymjZLE7MwsGUX6y1vNJB1GmhAW3r1w4ODk2mY3VxKdutro8Np2zSMMmeQRtY0gHUFxdr0AN95CWdpK6m4ReMLIlLdRx9fyxseY2YfTPnlc3O8P5oYGgue3S9yGtdrwHHXguhDYzjmVaW6v5g19J0NjtpiNRU4XBX4bMGuhBneGuzXaY3NkZa2VzmEnmuHQeBFjDaU6dK4lQuFx089PHsMybayjP2F5QqauhaDIGVDI2mZj7NuQ0l7o9ec3muOnAEXsorzZ9WhJ4WY50f0yIzTPOu1GLGrrKioJP0sjnNv0NvZjfY0NHsXrbakqNKMFyX+SBvLybjYHaaPDnTVGTe1BYI4GHRozG75HHsytAA1OY8OKr31tK53aecR4v9kZi8amrxbaeqqKkVMsz9603Y5pI3duAjA80Ds9tyVPStaNOn6OK0+veYcm3k6bGNvf7Qw11PXAeEQlslPOB55GjmSAcCWk6jQm1wLXVKlYer11UpfhejX2NnLKwzgV1TQIAgCAICWeTr8ncX9Un8ELg3/+uo/L6ksPwsiZd4iCAIDa4Bs7U1kgZTQvkN7FwHMb2vdwaPWoK9zSoxzN4+plJvgTdt/gjaLZl1M033W4Bd+c4ztc93tcSV5uyruvtBVHzz9CaSxDB58XqyAIAgCAlnlE/J3CPVH/AASuDYf66r8/qSy/CiJl3iIIAgCwD2hHwHqC+eviWypYAQBAEBakls5o6/6C5V1tFUbylb/FnP8A8+LN4wzFsurqmh5022wT+yMZhqGtd4O6Vs8eSwPNcDJCL6aHT9Vw7V620r+uWsqb/FjD/Z/zmQSW7LJNey219PXU7Z4yWAvdHlks12doBLeNjzSDoTofWvOXNpUoT3Ja6Z0JVJNGDyjbYx0FJJllYKlzbQs851z/AHy0G4aBfU6Xt6lLYWcriosr3ebEpYR5mrKvegvkdI+ZzyXPc64LbC3HXNe/Ta1l7GENzSKSiVjc7EPpmvqnVTi0Ckn3dnPa58jgGCMZOOYOcCDp16XVe8VVqKpr8yz2Lr8jaOOY2O22qcOcdw4GN7mmSJwu11vvabaXHZxsl3Y0rle/x5MRk0dZt9iNC+Ojr6WF8Eswe9hY5redDK1pbJGOAIzfSNPEcDrahZUq6c6FSWUv3XJ/szaTXFEnxbbMqcNdU0TQ+YA//nP4zOBd0bQ0EucBzhYEG3RrbjOylSrqnV0XXl3km9lZRxPJxtJLic09JiE0huC5rWFsF7XD4nGPLI4WN8o/NN10b+2haxjVoJfX565Xz8DWD3tGTLFA1rQ1oADQAB1AaALz7k28slLUtXE2RkbnsEkl8jCRmdYEktbxOjXH2FbKE3FyS0XMF/IOoLTIGQdQTILcbgS4WGh/r/VULPaEbmrVpx/I8eX3TNpQwk+pcyDqCv5NRkHUEyD7lCA+ZB1BMgZB1BMgj93K/hgJBdJp/wBIrqeyLrovE09JE3ey+3NJXGRtMXkxNzvzMLdD1dfBV7ixrUMOpz7TKknwMzZbaenxCJ8lOXFrH5HZm5dbB3A9hCjuLWpbyUZ8XqZUk+BRSbUU0ldLQtzb+FuZ4LebbmHR3T57VmVrUjRVZ/hf8/YZWcGhruVbDYpZInukD4nuY60ZIzNcWmx6dQrUNlXM4qSWj14mu+jZbM7e0FdJuoJPpLEhj2lpcALktvobC+nHRQ3FhcUI701p1MqSZVthtvR4dlFQSZHjM2KNoc8tvbMbkBouCNSL2Nr2KWtjWufwcOr4CUkjWYJyoUc87aeRk1NI4gME7A0OLuABBNie2w7VLW2XWpw34tSXYzCmnobnaza+lw/deE5hvs+TKzN5mXNe3DzwoLa0q3GfR8u3qZckuJpqDlWwyWRrN65hcbBz4y1t+i56PWdFPPZV1GOcZ+ZjfibfavbKkw90YqS4GUOLMrM3m2ve3DzgoLazrXCbp8u0y5JcTQeWDC/zpO6KteyLrovEx6SJIQK5RufUAQBAWJ43HVpPqXF2pZXc06lrVafw50fd0fl3EkJRWkka5zze5OoXzytc151fSVJNzXPmsfYtpLGEZ1K1xsXONugfFe32Nb3tWMbi4qvdeqjnj39nYVqjitEjV7a7MR4hSPgkOU6Ojfa5Y8cHW6RxBHSCV6+0upW9VTXzXUryjlYPLWOYPNSTvgqGFkjDqOgjoc09LT0Fe2o1oVoKcHlFdrBgl1+PZ92gUuDB8QBAbvZfaN1G9x3ME7X5c7J42vBym4yk6tPq6QLg2Va5tlXWN5prmngyngwMVrzPK95GUFzixgPNjaXOcI2DoYMxsBYKWlTVOKj59e19phvJstntq5qSCphiDS2pZlJN8zDYtzxuaRY2cfcFDXtIVpxnL8vn3mylgsyxvp3x1EdTG9+fO10T3bwG98zszQ5pOvEexbJxqp03Bpdq0McNTaYryi4hOyJj6hw3Ty9rmWY8k3tmcy17AkCwA11uoKWzbem21Hjp2GXNs3mz+HzYriET6aWrbuWDwiskfaQXFiGZDaO93Na0E6Ek9KrV6kLSg1NR14RS0+fXq2bJbz0PQtNCGMawFxDGhoLnFzjYWu5ztXHrJ4ryknvNvqTlmoke3qI67f8AleR2pd7UsnvJqUPi3eHf0+n0J4RhIxIpSDpxK8tY7Qubaq5UdZS04Zzr9SeUE1qbGDNxd7vivoOzlfSjv3Ukv+lL6v8AZePIqT3fyl1dU0CAIAgPPnJhjdTTsqhT4e6sDpQXODrZCAbN8w8eK9TtGhSqODnU3dP5zIINrgiWdlsWqKiKoNRQmjLGgNub5wQ6/wDdHCw964dxSp05R3Km9+xKm3xRyn4PP/AVH/cn+HGr23P+dH/t/dmtLgW9m/yur/2B/wAtOs3H+2U+/wC4X42c/sftCyjxTFi+mnqM9RIAIIxIW2ml1dci17/crV1butb0sSUcLm8ckaxeGzNw+rZiO0kEsUZpPB2NL2SgMmkLQ86MHE2c0fqi/UFHUhK2sJRk97efFapcOf8ANQtZGfsnG2p2pxCSaznU4eIgdcuVzIg4Dsbf2uUVy3T2fTjH83HzZlazZteXjDo34ZvXAbyCRmR1tbPOVzb9RuD+6FDsapKNxurg19DNRaHJcp2Il1LgE8upMe8kPG/NpnOPt1V7Z1PE7iEe5f8AkazeiZTyjbXUuKQRU1DTySTmUFp3YBAsQQLEk3JHZpc8As2FpVtJupWklHHUSkpaIyeVZkkE2BtLd9LC1gLb6yPY6Dm3N/OcLX14rTZrjUjXfBPyTz9BPTB09JtZXukY1+COY1z2tc7PfKCQC78XrYaqlO0t1FtV8vu/ubbz6EjrkkgQBAEBTJextx6FWvHV9BL0KzJrC+emflx+RmOM6mO2iFtePWuDQ/pe3jRcajbm+fTuX349hK67zoXadhAsejgupsm3q21v6Cr+VtJ9VxT88Y7DSo03lF1dM0Od2z2Op8RhyTNs9oO7laOew6/ab1tOh7DqrdpeVLaWYcOa5P8AnU1lFM857Y7E1WHPtMzNGTZkzdWO6gfzXf4T22uNV620vqVyvdevTmQSi0c2rhqEAQBAEAQEhbBcls9aRJUB0FNxzEWfJ+zaeA/xEW6rrk3u1adD3Ye9LyXf9jeMG+J6DwbCYaWFsNOwMjZwA+8knUk9ZXlatWdWTnN5bJ0sGaozJYqmkgNHTxXD23Rr3NONtRX4nlvkkuvzxp2EtNqLyyy+jtYtNyP60XHuP6anbxjVtpb044bT5ta6fZ+JIqyejMxpuF7GlPfgp9VkrvQ+rcwEAQBAQnsXQY1hrZmxYe2QTPDyXyxi1rgWtJ2r0V3OyuXFyqYwscH9iGO8uR32yuKYlNM9lfRMp4t24h7ZA4l+ZoDLB5OrS437Fy7mlbQinRnvPPT+xIm3xRxmA4ViuCyTxU9KK2nldmjcHhpBsQCRxBsG3FraCxXRr1bW9jGU57kl2GiUo8DdcnmzFWK6pxKva2OWoaWtiaQcrSW6mxIFgxoAuTxuq19dUvQxt6OqXP8AneZinnLK+TjZ2ppsRxSWeIsjqJS6J2ZpzDeyuvZpJGjhxtxS/uadWhSjB5aWvgjMU02fMf2cqHbRUdYyIugjjDZHhzRld9MNQSCfPbwB0Sjc01YzpN+83ovANPeyY+1ey1bT4mcTwxrJHPblngcbZtADbUAghrTa4OZt9b2W1tdUKlv6vcaY4P8An8wYcWnlGBjOGYrjL44amnbQ0jHh8l3hz3EaadZsTYWAudSdFLRq2lknOEt+b7NDDUpcTZcp2ys88mFikhzx0r3Z7OYMjAYMvnEX0Y7hfgodn3VOnGr6R4cl9zM4t4wSQGAcAFyMkhGvKxgFZPVUE9HBvvBnOe4ZmNFw+NzQczgdcp4LsbMuKNOnUhVlje059pHNNtYLnjHj31XF3rP5i19WsP1X4P7DMuhIkDiWNLhZxaC4dRtqPeuU8Z0JC4sAIAgCAIAgCAtSS2c0df8AQXMu9oRoXNGg/wA7ef28WbxhmLZ9qIGvaWPa17XCzmuAII6iDoQupGTi8o0I72i5G6Kcl0BdSvN/M50dz05HHT1NIHYutQ2zXp6T95efiRummcFiPInXMJ3T4ZW9HOLHe0OFh7yupT23Qa95NeZo6bNJLyXYq028FJ9UkR/91ZW1bR/n8n9jG5IuUvJRijz/AMOGa2u6SMdHHRxK1lta1X5s/Jj0cjo8I5DalxBqaiKJumkYdI7tGuUA+9VKu3aa/wCXFvv0+5sqT5kj7McmdBRkObHvpR/zJucQetrbZW9htftXIuNp3FfRvC6I3UEjsSbBcypNU4OcuCWfA3WpTDJmaCquz7tXdtGt1+q0ZtOO68FaumoQBAEAQBAEAQBAEAQBAEAQBAEAQBAEAQBAEAQBAEAQBAWp2uPmmx6ly9pW93OO9a1N2S5aYfiuP804m8HFfiRrZHm+vEf6L5zdXVzOvv1pe/HTlph9naXIxWNDNps51J09mq9lsf2lcpVq9XEOSxHL8tF593Er1NxaJGUvUEAQFEkgAuesBVby7hawU582l4v9ll/I2jHeK1aNQgPjhppoo60Zyg1CW6+uE/JmUYFRI8aHgV4Ta93tSgnRrv3ZaZSWGu/9izTjB6ooppXea1VdkbQvof8AD2qTy86rh8+SNqkI8ZGxjBtrxX0G1jWVNenacuxYXd/cqSxnQqVgwEAQBAEAQBAEAQBAEAQBAEAQBAEAQBAEAQBAEAQBAEB8cdDZRV5SjTlKCy8PC6vkZXExWUQtqdT9y8xQ/pem6T9PJub5rgvv25+WOJM67zpwLtM0gWPRw9S62x7etbUXQq/lej5NPX76cjSo03lF5dYjLcpdbm29RVG+ldxp71qk2uTzr3PK8zaO7n3jXzzl2h0svnu09rXN4lTrJR3XwSa17ct8C3Cmo6ovwVD3aAD16/Fd3Z22NpXclTpwjhcZNSwu/wB7j2EU6cI6szQvZLONeJXCyDFnhL3dQH9afcvNbT2dV2jdqL92nBcererx5a8Frz0JoTUI9p8bTljgRqOB9qgpbHqbOvIVqLcoPRrms6fNJ4fZz6mXUU44fEy16wgCAIAgCAIAgCAIAgCAIAgCAIAgCAIAgCAIAgCAIAgCAIAgCAIAgCAwfBy8lx0B4f6Lw3savtOvUuZvcjLOMrV8lpyWP5zLPpFBJF2jaW3afWF19gUa1qp2tZYae8ujT0eO7C8TSq1LEkZK9EQhAEAQBAEAQBAEAQBAEAQBAEAQBAEAQBAEAQBAEAQBAEAQBAEAQBAEAQBAEAQBAEAQBAEAQBAEAQBAEAQBAEAQBAEAQBAEAQBAEAQBAEAQH//Z"/>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 name="TextBox 4"/>
          <p:cNvSpPr txBox="1"/>
          <p:nvPr/>
        </p:nvSpPr>
        <p:spPr>
          <a:xfrm>
            <a:off x="719832" y="1894602"/>
            <a:ext cx="8712968" cy="4154279"/>
          </a:xfrm>
          <a:prstGeom prst="rect">
            <a:avLst/>
          </a:prstGeom>
          <a:noFill/>
        </p:spPr>
        <p:txBody>
          <a:bodyPr wrap="square" rtlCol="0">
            <a:spAutoFit/>
          </a:bodyPr>
          <a:lstStyle/>
          <a:p>
            <a:pPr marL="342000" indent="-342000">
              <a:spcAft>
                <a:spcPts val="1425"/>
              </a:spcAft>
              <a:buFont typeface="Wingdings" pitchFamily="2" charset="2"/>
              <a:buChar char="§"/>
            </a:pPr>
            <a:r>
              <a:rPr lang="en-GB" sz="2800" dirty="0" smtClean="0">
                <a:latin typeface="Calibri" pitchFamily="34" charset="0"/>
                <a:cs typeface="Calibri" pitchFamily="34" charset="0"/>
              </a:rPr>
              <a:t> </a:t>
            </a:r>
            <a:r>
              <a:rPr lang="en-GB" sz="2400" dirty="0" smtClean="0">
                <a:latin typeface="+mn-lt"/>
                <a:cs typeface="Calibri" pitchFamily="34" charset="0"/>
              </a:rPr>
              <a:t>Local action days </a:t>
            </a:r>
          </a:p>
          <a:p>
            <a:pPr marL="342000" indent="-342000">
              <a:spcAft>
                <a:spcPts val="1425"/>
              </a:spcAft>
              <a:buFont typeface="Wingdings" pitchFamily="2" charset="2"/>
              <a:buChar char="§"/>
            </a:pPr>
            <a:r>
              <a:rPr lang="en-GB" sz="2400" dirty="0" smtClean="0">
                <a:latin typeface="+mn-lt"/>
                <a:cs typeface="Calibri" pitchFamily="34" charset="0"/>
              </a:rPr>
              <a:t> Your own </a:t>
            </a:r>
            <a:r>
              <a:rPr lang="en-GB" sz="2400" b="1" dirty="0" smtClean="0">
                <a:latin typeface="+mn-lt"/>
                <a:cs typeface="Calibri" pitchFamily="34" charset="0"/>
              </a:rPr>
              <a:t>event</a:t>
            </a:r>
            <a:r>
              <a:rPr lang="en-GB" sz="2400" dirty="0" smtClean="0">
                <a:latin typeface="+mn-lt"/>
                <a:cs typeface="Calibri" pitchFamily="34" charset="0"/>
              </a:rPr>
              <a:t> on End Ecocide</a:t>
            </a:r>
          </a:p>
          <a:p>
            <a:pPr marL="342000" indent="-342000">
              <a:spcAft>
                <a:spcPts val="1425"/>
              </a:spcAft>
              <a:buFont typeface="Wingdings" pitchFamily="2" charset="2"/>
              <a:buChar char="§"/>
            </a:pPr>
            <a:r>
              <a:rPr lang="en-GB" sz="2400" b="1" dirty="0" smtClean="0">
                <a:latin typeface="+mn-lt"/>
                <a:cs typeface="Calibri" pitchFamily="34" charset="0"/>
              </a:rPr>
              <a:t> Collect signatures </a:t>
            </a:r>
            <a:r>
              <a:rPr lang="en-GB" sz="2400" dirty="0" smtClean="0">
                <a:latin typeface="+mn-lt"/>
                <a:cs typeface="Calibri" pitchFamily="34" charset="0"/>
              </a:rPr>
              <a:t>at your university</a:t>
            </a:r>
          </a:p>
          <a:p>
            <a:pPr marL="342000" indent="-342000">
              <a:spcAft>
                <a:spcPts val="1425"/>
              </a:spcAft>
              <a:buFont typeface="Wingdings" pitchFamily="2" charset="2"/>
              <a:buChar char="§"/>
            </a:pPr>
            <a:r>
              <a:rPr lang="en-GB" sz="2400" dirty="0" smtClean="0">
                <a:latin typeface="+mn-lt"/>
                <a:cs typeface="Calibri" pitchFamily="34" charset="0"/>
              </a:rPr>
              <a:t> Use your </a:t>
            </a:r>
            <a:r>
              <a:rPr lang="en-GB" sz="2400" b="1" dirty="0" smtClean="0">
                <a:latin typeface="+mn-lt"/>
                <a:cs typeface="Calibri" pitchFamily="34" charset="0"/>
              </a:rPr>
              <a:t>creativity</a:t>
            </a:r>
            <a:endParaRPr lang="en-GB" sz="2800" dirty="0">
              <a:latin typeface="Calibri" pitchFamily="34" charset="0"/>
              <a:cs typeface="Calibri" pitchFamily="34" charset="0"/>
            </a:endParaRPr>
          </a:p>
          <a:p>
            <a:pPr marL="342000" indent="-342000">
              <a:spcAft>
                <a:spcPts val="1425"/>
              </a:spcAft>
            </a:pPr>
            <a:r>
              <a:rPr lang="en-GB" sz="2400" i="1" u="sng" dirty="0" smtClean="0">
                <a:latin typeface="+mn-lt"/>
                <a:cs typeface="Calibri" pitchFamily="34" charset="0"/>
              </a:rPr>
              <a:t>How we help you</a:t>
            </a:r>
          </a:p>
          <a:p>
            <a:pPr marL="342000" indent="-342000">
              <a:spcAft>
                <a:spcPts val="1425"/>
              </a:spcAft>
              <a:buFont typeface="Wingdings" pitchFamily="2" charset="2"/>
              <a:buChar char="§"/>
            </a:pPr>
            <a:r>
              <a:rPr lang="en-GB" sz="2400" dirty="0" smtClean="0">
                <a:latin typeface="+mn-lt"/>
                <a:cs typeface="Calibri" pitchFamily="34" charset="0"/>
              </a:rPr>
              <a:t> Materials</a:t>
            </a:r>
          </a:p>
          <a:p>
            <a:pPr marL="342000" indent="-342000">
              <a:spcAft>
                <a:spcPts val="1425"/>
              </a:spcAft>
              <a:buFont typeface="Wingdings" pitchFamily="2" charset="2"/>
              <a:buChar char="§"/>
            </a:pPr>
            <a:r>
              <a:rPr lang="en-GB" sz="2400" dirty="0" smtClean="0">
                <a:latin typeface="+mn-lt"/>
                <a:cs typeface="Calibri" pitchFamily="34" charset="0"/>
              </a:rPr>
              <a:t> Advice </a:t>
            </a:r>
          </a:p>
          <a:p>
            <a:pPr marL="342000" indent="-342000">
              <a:spcAft>
                <a:spcPts val="1425"/>
              </a:spcAft>
              <a:buFont typeface="Wingdings" pitchFamily="2" charset="2"/>
              <a:buChar char="§"/>
            </a:pPr>
            <a:r>
              <a:rPr lang="en-GB" sz="2400" dirty="0" smtClean="0">
                <a:latin typeface="+mn-lt"/>
                <a:cs typeface="Calibri" pitchFamily="34" charset="0"/>
              </a:rPr>
              <a:t> Speakers</a:t>
            </a:r>
          </a:p>
        </p:txBody>
      </p:sp>
      <p:pic>
        <p:nvPicPr>
          <p:cNvPr id="7" name="Picture 6" descr="CLD_2321.jpg"/>
          <p:cNvPicPr/>
          <p:nvPr/>
        </p:nvPicPr>
        <p:blipFill>
          <a:blip r:embed="rId2" cstate="print"/>
          <a:stretch>
            <a:fillRect/>
          </a:stretch>
        </p:blipFill>
        <p:spPr>
          <a:xfrm>
            <a:off x="5040312" y="3419797"/>
            <a:ext cx="4032448" cy="2664295"/>
          </a:xfrm>
          <a:prstGeom prst="rect">
            <a:avLst/>
          </a:prstGeom>
        </p:spPr>
      </p:pic>
    </p:spTree>
    <p:extLst>
      <p:ext uri="{BB962C8B-B14F-4D97-AF65-F5344CB8AC3E}">
        <p14:creationId xmlns:p14="http://schemas.microsoft.com/office/powerpoint/2010/main" val="31792210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238" y="481013"/>
            <a:ext cx="9069387" cy="5603080"/>
          </a:xfrm>
        </p:spPr>
        <p:txBody>
          <a:bodyPr/>
          <a:lstStyle/>
          <a:p>
            <a:r>
              <a:rPr lang="en-US" i="1" dirty="0">
                <a:latin typeface="Calibri" pitchFamily="34" charset="0"/>
                <a:cs typeface="Calibri" pitchFamily="34" charset="0"/>
              </a:rPr>
              <a:t>"Never doubt that a small group of thoughtful, committed people can change the world. </a:t>
            </a:r>
            <a:r>
              <a:rPr lang="en-US" i="1" dirty="0" smtClean="0">
                <a:latin typeface="Calibri" pitchFamily="34" charset="0"/>
                <a:cs typeface="Calibri" pitchFamily="34" charset="0"/>
              </a:rPr>
              <a:t/>
            </a:r>
            <a:br>
              <a:rPr lang="en-US" i="1" dirty="0" smtClean="0">
                <a:latin typeface="Calibri" pitchFamily="34" charset="0"/>
                <a:cs typeface="Calibri" pitchFamily="34" charset="0"/>
              </a:rPr>
            </a:br>
            <a:r>
              <a:rPr lang="en-US" i="1" dirty="0" smtClean="0">
                <a:latin typeface="Calibri" pitchFamily="34" charset="0"/>
                <a:cs typeface="Calibri" pitchFamily="34" charset="0"/>
              </a:rPr>
              <a:t>Indeed</a:t>
            </a:r>
            <a:r>
              <a:rPr lang="en-US" i="1" dirty="0">
                <a:latin typeface="Calibri" pitchFamily="34" charset="0"/>
                <a:cs typeface="Calibri" pitchFamily="34" charset="0"/>
              </a:rPr>
              <a:t>, it is the only thing that ever has</a:t>
            </a:r>
            <a:r>
              <a:rPr lang="en-US" i="1" dirty="0" smtClean="0">
                <a:latin typeface="Calibri" pitchFamily="34" charset="0"/>
                <a:cs typeface="Calibri" pitchFamily="34" charset="0"/>
              </a:rPr>
              <a:t>.“ </a:t>
            </a:r>
            <a:r>
              <a:rPr lang="en-US" sz="2000" dirty="0" smtClean="0">
                <a:latin typeface="Calibri" pitchFamily="34" charset="0"/>
                <a:cs typeface="Calibri" pitchFamily="34" charset="0"/>
              </a:rPr>
              <a:t>(Margaret Mead)</a:t>
            </a:r>
            <a:r>
              <a:rPr lang="en-US" dirty="0" smtClean="0">
                <a:latin typeface="Calibri" pitchFamily="34" charset="0"/>
                <a:cs typeface="Calibri" pitchFamily="34" charset="0"/>
              </a:rPr>
              <a:t/>
            </a:r>
            <a:br>
              <a:rPr lang="en-US" dirty="0" smtClean="0">
                <a:latin typeface="Calibri" pitchFamily="34" charset="0"/>
                <a:cs typeface="Calibri" pitchFamily="34" charset="0"/>
              </a:rPr>
            </a:br>
            <a:r>
              <a:rPr lang="en-US" dirty="0" smtClean="0">
                <a:latin typeface="Calibri" pitchFamily="34" charset="0"/>
                <a:cs typeface="Calibri" pitchFamily="34" charset="0"/>
              </a:rPr>
              <a:t/>
            </a:r>
            <a:br>
              <a:rPr lang="en-US" dirty="0" smtClean="0">
                <a:latin typeface="Calibri" pitchFamily="34" charset="0"/>
                <a:cs typeface="Calibri" pitchFamily="34" charset="0"/>
              </a:rPr>
            </a:br>
            <a:r>
              <a:rPr lang="en-US" b="1" dirty="0" smtClean="0">
                <a:latin typeface="+mn-lt"/>
                <a:cs typeface="Calibri" pitchFamily="34" charset="0"/>
              </a:rPr>
              <a:t>You can be part of that change!</a:t>
            </a:r>
            <a:r>
              <a:rPr lang="en-US" dirty="0" smtClean="0">
                <a:latin typeface="Calibri" pitchFamily="34" charset="0"/>
                <a:cs typeface="Calibri" pitchFamily="34" charset="0"/>
              </a:rPr>
              <a:t/>
            </a:r>
            <a:br>
              <a:rPr lang="en-US" dirty="0" smtClean="0">
                <a:latin typeface="Calibri" pitchFamily="34" charset="0"/>
                <a:cs typeface="Calibri" pitchFamily="34" charset="0"/>
              </a:rPr>
            </a:br>
            <a:r>
              <a:rPr lang="en-US" dirty="0">
                <a:latin typeface="Calibri" pitchFamily="34" charset="0"/>
                <a:cs typeface="Calibri" pitchFamily="34" charset="0"/>
              </a:rPr>
              <a:t/>
            </a:r>
            <a:br>
              <a:rPr lang="en-US" dirty="0">
                <a:latin typeface="Calibri" pitchFamily="34" charset="0"/>
                <a:cs typeface="Calibri" pitchFamily="34" charset="0"/>
              </a:rPr>
            </a:br>
            <a:r>
              <a:rPr lang="en-US" b="1" dirty="0" smtClean="0">
                <a:latin typeface="Calibri" pitchFamily="34" charset="0"/>
                <a:cs typeface="Calibri" pitchFamily="34" charset="0"/>
              </a:rPr>
              <a:t>Questions? </a:t>
            </a:r>
            <a:r>
              <a:rPr lang="en-US" dirty="0" smtClean="0">
                <a:latin typeface="Calibri" pitchFamily="34" charset="0"/>
                <a:cs typeface="Calibri" pitchFamily="34" charset="0"/>
              </a:rPr>
              <a:t>Ask me now or write to </a:t>
            </a:r>
            <a:r>
              <a:rPr lang="en-US" dirty="0" smtClean="0">
                <a:latin typeface="Calibri" pitchFamily="34" charset="0"/>
                <a:cs typeface="Calibri" pitchFamily="34" charset="0"/>
                <a:hlinkClick r:id="rId2"/>
              </a:rPr>
              <a:t>prisca@endecocide.eu</a:t>
            </a:r>
            <a:r>
              <a:rPr lang="en-US" dirty="0" smtClean="0">
                <a:latin typeface="Calibri" pitchFamily="34" charset="0"/>
                <a:cs typeface="Calibri" pitchFamily="34" charset="0"/>
              </a:rPr>
              <a:t/>
            </a:r>
            <a:br>
              <a:rPr lang="en-US" dirty="0" smtClean="0">
                <a:latin typeface="Calibri" pitchFamily="34" charset="0"/>
                <a:cs typeface="Calibri" pitchFamily="34" charset="0"/>
              </a:rPr>
            </a:br>
            <a:r>
              <a:rPr lang="en-US" dirty="0" smtClean="0">
                <a:latin typeface="Calibri" pitchFamily="34" charset="0"/>
                <a:cs typeface="Calibri" pitchFamily="34" charset="0"/>
              </a:rPr>
              <a:t>Want to </a:t>
            </a:r>
            <a:r>
              <a:rPr lang="en-US" b="1" dirty="0" smtClean="0">
                <a:latin typeface="Calibri" pitchFamily="34" charset="0"/>
                <a:cs typeface="Calibri" pitchFamily="34" charset="0"/>
              </a:rPr>
              <a:t>volunteer? </a:t>
            </a:r>
            <a:r>
              <a:rPr lang="en-US" dirty="0" smtClean="0">
                <a:latin typeface="Calibri" pitchFamily="34" charset="0"/>
                <a:cs typeface="Calibri" pitchFamily="34" charset="0"/>
              </a:rPr>
              <a:t>Contact </a:t>
            </a:r>
            <a:r>
              <a:rPr lang="en-US" dirty="0" smtClean="0">
                <a:latin typeface="Calibri" pitchFamily="34" charset="0"/>
                <a:cs typeface="Calibri" pitchFamily="34" charset="0"/>
                <a:hlinkClick r:id="rId3"/>
              </a:rPr>
              <a:t>ramon@endecocide.eu</a:t>
            </a:r>
            <a:r>
              <a:rPr lang="en-US" dirty="0" smtClean="0">
                <a:latin typeface="Calibri" pitchFamily="34" charset="0"/>
                <a:cs typeface="Calibri" pitchFamily="34" charset="0"/>
              </a:rPr>
              <a:t> </a:t>
            </a:r>
            <a:endParaRPr lang="en-GB" dirty="0">
              <a:latin typeface="Calibri" pitchFamily="34" charset="0"/>
              <a:cs typeface="Calibri" pitchFamily="34" charset="0"/>
            </a:endParaRPr>
          </a:p>
        </p:txBody>
      </p:sp>
    </p:spTree>
    <p:extLst>
      <p:ext uri="{BB962C8B-B14F-4D97-AF65-F5344CB8AC3E}">
        <p14:creationId xmlns:p14="http://schemas.microsoft.com/office/powerpoint/2010/main" val="40123478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z="3600" b="1" dirty="0" smtClean="0"/>
              <a:t>AGENDA</a:t>
            </a:r>
            <a:endParaRPr lang="en-GB" sz="4000" b="1" dirty="0"/>
          </a:p>
        </p:txBody>
      </p:sp>
      <p:sp>
        <p:nvSpPr>
          <p:cNvPr id="3" name="Content Placeholder 2"/>
          <p:cNvSpPr>
            <a:spLocks noGrp="1"/>
          </p:cNvSpPr>
          <p:nvPr>
            <p:ph idx="1"/>
          </p:nvPr>
        </p:nvSpPr>
        <p:spPr/>
        <p:txBody>
          <a:bodyPr/>
          <a:lstStyle/>
          <a:p>
            <a:pPr>
              <a:buFont typeface="Wingdings" pitchFamily="2" charset="2"/>
              <a:buChar char="§"/>
            </a:pPr>
            <a:r>
              <a:rPr lang="en-GB" sz="3200" dirty="0" smtClean="0"/>
              <a:t>What is a European Citizens‘ Initiative?</a:t>
            </a:r>
          </a:p>
          <a:p>
            <a:pPr>
              <a:buFont typeface="Wingdings" pitchFamily="2" charset="2"/>
              <a:buChar char="§"/>
            </a:pPr>
            <a:r>
              <a:rPr lang="en-GB" sz="3200" dirty="0" smtClean="0"/>
              <a:t>Why using an ECI instead of a normal petition?</a:t>
            </a:r>
          </a:p>
          <a:p>
            <a:pPr>
              <a:buFont typeface="Wingdings" pitchFamily="2" charset="2"/>
              <a:buChar char="§"/>
            </a:pPr>
            <a:r>
              <a:rPr lang="en-GB" sz="3200" dirty="0" smtClean="0"/>
              <a:t>End Ecocide in Europe </a:t>
            </a:r>
          </a:p>
          <a:p>
            <a:pPr>
              <a:buFont typeface="Wingdings" pitchFamily="2" charset="2"/>
              <a:buChar char="§"/>
            </a:pPr>
            <a:r>
              <a:rPr lang="en-GB" sz="3200" dirty="0" smtClean="0"/>
              <a:t>How to get involved</a:t>
            </a:r>
          </a:p>
          <a:p>
            <a:pPr>
              <a:buFont typeface="Wingdings" pitchFamily="2" charset="2"/>
              <a:buChar char="§"/>
            </a:pPr>
            <a:r>
              <a:rPr lang="en-GB" sz="3200" dirty="0" smtClean="0"/>
              <a:t>Questions</a:t>
            </a:r>
            <a:endParaRPr lang="en-GB" sz="3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official ECI logo.png"/>
          <p:cNvPicPr>
            <a:picLocks noChangeAspect="1"/>
          </p:cNvPicPr>
          <p:nvPr/>
        </p:nvPicPr>
        <p:blipFill>
          <a:blip r:embed="rId2" cstate="print"/>
          <a:stretch>
            <a:fillRect/>
          </a:stretch>
        </p:blipFill>
        <p:spPr>
          <a:xfrm>
            <a:off x="3816176" y="4139877"/>
            <a:ext cx="2393546" cy="2216246"/>
          </a:xfrm>
          <a:prstGeom prst="rect">
            <a:avLst/>
          </a:prstGeom>
        </p:spPr>
      </p:pic>
      <p:sp>
        <p:nvSpPr>
          <p:cNvPr id="2" name="Title 1"/>
          <p:cNvSpPr>
            <a:spLocks noGrp="1"/>
          </p:cNvSpPr>
          <p:nvPr>
            <p:ph type="title"/>
          </p:nvPr>
        </p:nvSpPr>
        <p:spPr/>
        <p:txBody>
          <a:bodyPr/>
          <a:lstStyle/>
          <a:p>
            <a:r>
              <a:rPr lang="en-GB" sz="3600" b="1" dirty="0" smtClean="0"/>
              <a:t>The European Citizens‘ Initiative</a:t>
            </a:r>
            <a:endParaRPr lang="en-GB" sz="3600" b="1" dirty="0"/>
          </a:p>
        </p:txBody>
      </p:sp>
      <p:sp>
        <p:nvSpPr>
          <p:cNvPr id="3" name="Content Placeholder 2"/>
          <p:cNvSpPr>
            <a:spLocks noGrp="1"/>
          </p:cNvSpPr>
          <p:nvPr>
            <p:ph idx="1"/>
          </p:nvPr>
        </p:nvSpPr>
        <p:spPr/>
        <p:txBody>
          <a:bodyPr/>
          <a:lstStyle/>
          <a:p>
            <a:pPr>
              <a:buFont typeface="Wingdings" pitchFamily="2" charset="2"/>
              <a:buChar char="§"/>
            </a:pPr>
            <a:r>
              <a:rPr lang="en-GB" sz="2800" dirty="0" smtClean="0"/>
              <a:t>Foundation in the Treaty of Lisbon</a:t>
            </a:r>
            <a:r>
              <a:rPr lang="de-DE" sz="2800" dirty="0" smtClean="0"/>
              <a:t>; </a:t>
            </a:r>
            <a:r>
              <a:rPr lang="en-GB" sz="2800" dirty="0" smtClean="0"/>
              <a:t>in effect since April 2012</a:t>
            </a:r>
          </a:p>
          <a:p>
            <a:pPr>
              <a:buFont typeface="Wingdings" pitchFamily="2" charset="2"/>
              <a:buChar char="§"/>
            </a:pPr>
            <a:r>
              <a:rPr lang="en-GB" sz="2800" dirty="0" smtClean="0"/>
              <a:t>Direct democratic tool: </a:t>
            </a:r>
            <a:r>
              <a:rPr lang="en-GB" sz="2800" b="1" dirty="0" smtClean="0"/>
              <a:t>EU citizens can propose EU legislation</a:t>
            </a:r>
          </a:p>
          <a:p>
            <a:pPr>
              <a:buFont typeface="Wingdings" pitchFamily="2" charset="2"/>
              <a:buChar char="§"/>
            </a:pPr>
            <a:r>
              <a:rPr lang="en-GB" sz="2800" dirty="0" smtClean="0"/>
              <a:t>1 million signatories from at least 7 different EU countries needed</a:t>
            </a:r>
          </a:p>
          <a:p>
            <a:pPr>
              <a:buFont typeface="Wingdings" pitchFamily="2" charset="2"/>
              <a:buChar char="§"/>
            </a:pPr>
            <a:endParaRPr lang="en-GB" sz="28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Font typeface="Wingdings" pitchFamily="2" charset="2"/>
              <a:buChar char="Ø"/>
            </a:pPr>
            <a:r>
              <a:rPr lang="en-GB" sz="3200" b="1" i="1" dirty="0" smtClean="0"/>
              <a:t>Who can support an ECI?</a:t>
            </a:r>
            <a:endParaRPr lang="en-GB" sz="3200" b="1" i="1" dirty="0"/>
          </a:p>
        </p:txBody>
      </p:sp>
      <p:sp>
        <p:nvSpPr>
          <p:cNvPr id="3" name="Content Placeholder 2"/>
          <p:cNvSpPr>
            <a:spLocks noGrp="1"/>
          </p:cNvSpPr>
          <p:nvPr>
            <p:ph idx="1"/>
          </p:nvPr>
        </p:nvSpPr>
        <p:spPr>
          <a:xfrm>
            <a:off x="503808" y="1763613"/>
            <a:ext cx="9070975" cy="4752528"/>
          </a:xfrm>
        </p:spPr>
        <p:txBody>
          <a:bodyPr/>
          <a:lstStyle/>
          <a:p>
            <a:pPr>
              <a:lnSpc>
                <a:spcPct val="100000"/>
              </a:lnSpc>
              <a:buFont typeface="Wingdings" pitchFamily="2" charset="2"/>
              <a:buChar char="§"/>
            </a:pPr>
            <a:r>
              <a:rPr lang="en-GB" sz="2800" dirty="0" smtClean="0"/>
              <a:t>EU nationals or residents old enough to vote </a:t>
            </a:r>
            <a:r>
              <a:rPr lang="en-GB" sz="2400" dirty="0" smtClean="0"/>
              <a:t>(some EU nationals excluded, e.g. UK nationals residing in some other EU countries)</a:t>
            </a:r>
            <a:endParaRPr lang="en-GB" dirty="0" smtClean="0"/>
          </a:p>
          <a:p>
            <a:pPr>
              <a:lnSpc>
                <a:spcPct val="100000"/>
              </a:lnSpc>
              <a:buFont typeface="Wingdings" pitchFamily="2" charset="2"/>
              <a:buChar char="§"/>
            </a:pPr>
            <a:r>
              <a:rPr lang="en-GB" sz="2800" dirty="0" smtClean="0"/>
              <a:t>Data requirements for signing the ECI varies, some MS require a passport or ID number</a:t>
            </a:r>
          </a:p>
          <a:p>
            <a:pPr>
              <a:lnSpc>
                <a:spcPct val="100000"/>
              </a:lnSpc>
            </a:pPr>
            <a:r>
              <a:rPr lang="en-GB" sz="2000" i="1" dirty="0" smtClean="0"/>
              <a:t>			You can find further information on these two requirements 			</a:t>
            </a:r>
            <a:r>
              <a:rPr lang="en-GB" sz="2000" i="1" dirty="0" smtClean="0">
                <a:hlinkClick r:id="rId2"/>
              </a:rPr>
              <a:t>here</a:t>
            </a:r>
            <a:r>
              <a:rPr lang="en-GB" sz="2000" i="1" dirty="0"/>
              <a:t>, </a:t>
            </a:r>
            <a:r>
              <a:rPr lang="en-GB" sz="2000" i="1" dirty="0">
                <a:solidFill>
                  <a:schemeClr val="accent6"/>
                </a:solidFill>
                <a:hlinkClick r:id="rId2"/>
              </a:rPr>
              <a:t>http://</a:t>
            </a:r>
            <a:r>
              <a:rPr lang="en-GB" sz="2000" i="1" dirty="0" smtClean="0">
                <a:solidFill>
                  <a:schemeClr val="accent6"/>
                </a:solidFill>
                <a:hlinkClick r:id="rId2"/>
              </a:rPr>
              <a:t>ec.europa.eu/citizens-initiative/public/how-to-signup</a:t>
            </a:r>
            <a:r>
              <a:rPr lang="en-GB" sz="2000" i="1" dirty="0" smtClean="0">
                <a:solidFill>
                  <a:schemeClr val="accent6"/>
                </a:solidFill>
              </a:rPr>
              <a:t> </a:t>
            </a:r>
            <a:endParaRPr lang="en-GB" sz="2000" i="1" dirty="0" smtClean="0">
              <a:solidFill>
                <a:schemeClr val="accent6"/>
              </a:solidFill>
            </a:endParaRPr>
          </a:p>
          <a:p>
            <a:pPr>
              <a:lnSpc>
                <a:spcPct val="100000"/>
              </a:lnSpc>
              <a:buFont typeface="Wingdings" pitchFamily="2" charset="2"/>
              <a:buChar char="§"/>
            </a:pPr>
            <a:r>
              <a:rPr lang="en-GB" sz="2800" dirty="0" smtClean="0"/>
              <a:t>Sign online or on paper</a:t>
            </a:r>
          </a:p>
          <a:p>
            <a:pPr>
              <a:lnSpc>
                <a:spcPct val="100000"/>
              </a:lnSpc>
              <a:buFont typeface="Wingdings" pitchFamily="2" charset="2"/>
              <a:buChar char="§"/>
            </a:pPr>
            <a:r>
              <a:rPr lang="en-GB" sz="2800" dirty="0" smtClean="0"/>
              <a:t>Minimum number of votes needed per country, </a:t>
            </a:r>
            <a:r>
              <a:rPr lang="en-GB" sz="2000" i="1" dirty="0" smtClean="0"/>
              <a:t>Find further information </a:t>
            </a:r>
            <a:r>
              <a:rPr lang="en-GB" sz="2000" i="1" dirty="0" smtClean="0">
                <a:hlinkClick r:id="rId3"/>
              </a:rPr>
              <a:t>here</a:t>
            </a:r>
            <a:endParaRPr lang="en-GB" sz="2800" i="1" dirty="0" smtClean="0"/>
          </a:p>
          <a:p>
            <a:pPr>
              <a:buFont typeface="Arial" pitchFamily="34" charset="0"/>
              <a:buChar char="•"/>
            </a:pP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Font typeface="Wingdings" pitchFamily="2" charset="2"/>
              <a:buChar char="Ø"/>
            </a:pPr>
            <a:r>
              <a:rPr lang="en-GB" sz="3200" b="1" dirty="0" smtClean="0"/>
              <a:t>What happens when we reach 1 million signatures?</a:t>
            </a:r>
            <a:endParaRPr lang="en-GB" sz="3200" b="1" dirty="0"/>
          </a:p>
        </p:txBody>
      </p:sp>
      <p:sp>
        <p:nvSpPr>
          <p:cNvPr id="3" name="Content Placeholder 2"/>
          <p:cNvSpPr>
            <a:spLocks noGrp="1"/>
          </p:cNvSpPr>
          <p:nvPr>
            <p:ph idx="1"/>
          </p:nvPr>
        </p:nvSpPr>
        <p:spPr>
          <a:xfrm>
            <a:off x="503808" y="2195661"/>
            <a:ext cx="9070975" cy="4383088"/>
          </a:xfrm>
        </p:spPr>
        <p:txBody>
          <a:bodyPr/>
          <a:lstStyle/>
          <a:p>
            <a:pPr>
              <a:buFont typeface="Wingdings" pitchFamily="2" charset="2"/>
              <a:buChar char="§"/>
            </a:pPr>
            <a:r>
              <a:rPr lang="en-GB" sz="2400" b="1" dirty="0" smtClean="0">
                <a:cs typeface="Calibri" pitchFamily="34" charset="0"/>
              </a:rPr>
              <a:t>European Commission </a:t>
            </a:r>
            <a:r>
              <a:rPr lang="en-GB" sz="2400" dirty="0" smtClean="0">
                <a:cs typeface="Calibri" pitchFamily="34" charset="0"/>
              </a:rPr>
              <a:t>to </a:t>
            </a:r>
            <a:r>
              <a:rPr lang="en-GB" sz="2400" b="1" dirty="0" smtClean="0">
                <a:cs typeface="Calibri" pitchFamily="34" charset="0"/>
              </a:rPr>
              <a:t>carefully examine </a:t>
            </a:r>
            <a:r>
              <a:rPr lang="en-GB" sz="2400" dirty="0" smtClean="0">
                <a:cs typeface="Calibri" pitchFamily="34" charset="0"/>
              </a:rPr>
              <a:t>the ECI</a:t>
            </a:r>
          </a:p>
          <a:p>
            <a:pPr>
              <a:buFont typeface="Wingdings" pitchFamily="2" charset="2"/>
              <a:buChar char="§"/>
            </a:pPr>
            <a:r>
              <a:rPr lang="en-GB" sz="2400" b="1" dirty="0" smtClean="0">
                <a:cs typeface="Calibri" pitchFamily="34" charset="0"/>
              </a:rPr>
              <a:t>Public hearing </a:t>
            </a:r>
            <a:r>
              <a:rPr lang="en-GB" sz="2400" dirty="0" smtClean="0">
                <a:cs typeface="Calibri" pitchFamily="34" charset="0"/>
              </a:rPr>
              <a:t>in the </a:t>
            </a:r>
            <a:r>
              <a:rPr lang="en-GB" sz="2400" b="1" dirty="0" smtClean="0">
                <a:cs typeface="Calibri" pitchFamily="34" charset="0"/>
              </a:rPr>
              <a:t>European Parliament</a:t>
            </a:r>
          </a:p>
          <a:p>
            <a:pPr>
              <a:buFont typeface="Wingdings" pitchFamily="2" charset="2"/>
              <a:buChar char="§"/>
            </a:pPr>
            <a:r>
              <a:rPr lang="en-GB" sz="2400" b="1" dirty="0" smtClean="0">
                <a:cs typeface="Calibri" pitchFamily="34" charset="0"/>
              </a:rPr>
              <a:t>Formal response </a:t>
            </a:r>
            <a:r>
              <a:rPr lang="en-GB" sz="2400" dirty="0" smtClean="0">
                <a:cs typeface="Calibri" pitchFamily="34" charset="0"/>
              </a:rPr>
              <a:t>by the Commission outlining which (if any) actions it will take</a:t>
            </a:r>
          </a:p>
          <a:p>
            <a:pPr>
              <a:buFont typeface="Wingdings" pitchFamily="2" charset="2"/>
              <a:buChar char="§"/>
            </a:pPr>
            <a:r>
              <a:rPr lang="en-GB" sz="2400" dirty="0" smtClean="0">
                <a:cs typeface="Calibri" pitchFamily="34" charset="0"/>
              </a:rPr>
              <a:t>The EC is not obliged to propose legislation even if the ECI fulfils all requirements</a:t>
            </a:r>
          </a:p>
          <a:p>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Font typeface="Wingdings" pitchFamily="2" charset="2"/>
              <a:buChar char="Ø"/>
            </a:pPr>
            <a:r>
              <a:rPr lang="en-GB" sz="3200" b="1" dirty="0" smtClean="0"/>
              <a:t>Why a European Citizens‘ Initiative?</a:t>
            </a:r>
            <a:endParaRPr lang="en-GB" sz="3200" b="1" dirty="0"/>
          </a:p>
        </p:txBody>
      </p:sp>
      <p:sp>
        <p:nvSpPr>
          <p:cNvPr id="3" name="Content Placeholder 2"/>
          <p:cNvSpPr>
            <a:spLocks noGrp="1"/>
          </p:cNvSpPr>
          <p:nvPr>
            <p:ph idx="1"/>
          </p:nvPr>
        </p:nvSpPr>
        <p:spPr/>
        <p:txBody>
          <a:bodyPr/>
          <a:lstStyle/>
          <a:p>
            <a:pPr>
              <a:buFont typeface="Wingdings" pitchFamily="2" charset="2"/>
              <a:buChar char="§"/>
            </a:pPr>
            <a:r>
              <a:rPr lang="en-GB" sz="2400" dirty="0" smtClean="0"/>
              <a:t>Legal power: citizen can propose legal acts</a:t>
            </a:r>
          </a:p>
          <a:p>
            <a:pPr>
              <a:buFont typeface="Wingdings" pitchFamily="2" charset="2"/>
              <a:buChar char="§"/>
            </a:pPr>
            <a:r>
              <a:rPr lang="en-GB" sz="2400" dirty="0" smtClean="0"/>
              <a:t>The ECI is addressed to the European Commission which has the duty to respond</a:t>
            </a:r>
          </a:p>
          <a:p>
            <a:pPr>
              <a:buFont typeface="Wingdings" pitchFamily="2" charset="2"/>
              <a:buChar char="§"/>
            </a:pPr>
            <a:r>
              <a:rPr lang="en-GB" sz="2400" dirty="0" smtClean="0"/>
              <a:t>Direct democracy</a:t>
            </a:r>
          </a:p>
          <a:p>
            <a:pPr>
              <a:buFont typeface="Wingdings" pitchFamily="2" charset="2"/>
              <a:buChar char="§"/>
            </a:pPr>
            <a:r>
              <a:rPr lang="en-GB" sz="2400" dirty="0" smtClean="0"/>
              <a:t>European spirit</a:t>
            </a:r>
          </a:p>
          <a:p>
            <a:pPr>
              <a:buFont typeface="Wingdings" pitchFamily="2" charset="2"/>
              <a:buChar char="§"/>
            </a:pPr>
            <a:r>
              <a:rPr lang="en-GB" sz="2400" dirty="0" smtClean="0"/>
              <a:t>Test tools given to us citizens</a:t>
            </a:r>
          </a:p>
          <a:p>
            <a:pPr>
              <a:buFont typeface="Wingdings" pitchFamily="2" charset="2"/>
              <a:buChar char="§"/>
            </a:pPr>
            <a:endParaRPr lang="en-GB" sz="2400" dirty="0"/>
          </a:p>
        </p:txBody>
      </p:sp>
      <p:pic>
        <p:nvPicPr>
          <p:cNvPr id="4" name="Picture 3" descr="official ECI logo.png"/>
          <p:cNvPicPr>
            <a:picLocks noChangeAspect="1"/>
          </p:cNvPicPr>
          <p:nvPr/>
        </p:nvPicPr>
        <p:blipFill>
          <a:blip r:embed="rId2" cstate="print"/>
          <a:stretch>
            <a:fillRect/>
          </a:stretch>
        </p:blipFill>
        <p:spPr>
          <a:xfrm>
            <a:off x="6192440" y="3203773"/>
            <a:ext cx="1869823" cy="1731318"/>
          </a:xfrm>
          <a:prstGeom prst="rect">
            <a:avLst/>
          </a:prstGeom>
        </p:spPr>
      </p:pic>
      <p:sp>
        <p:nvSpPr>
          <p:cNvPr id="5" name="Rounded Rectangle 4"/>
          <p:cNvSpPr/>
          <p:nvPr/>
        </p:nvSpPr>
        <p:spPr bwMode="auto">
          <a:xfrm>
            <a:off x="935856" y="5075981"/>
            <a:ext cx="4824536" cy="504056"/>
          </a:xfrm>
          <a:prstGeom prst="round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pPr>
            <a:r>
              <a:rPr kumimoji="0" lang="en-GB" sz="2800" b="0" i="0" u="none" strike="noStrike" cap="none" normalizeH="0" baseline="0" dirty="0" smtClean="0">
                <a:ln>
                  <a:noFill/>
                </a:ln>
                <a:effectLst/>
                <a:latin typeface="Calibri" pitchFamily="34" charset="0"/>
                <a:cs typeface="Calibri" pitchFamily="34" charset="0"/>
              </a:rPr>
              <a:t>Exercise your</a:t>
            </a:r>
            <a:r>
              <a:rPr kumimoji="0" lang="en-GB" sz="2800" b="0" i="0" u="none" strike="noStrike" cap="none" normalizeH="0" dirty="0" smtClean="0">
                <a:ln>
                  <a:noFill/>
                </a:ln>
                <a:effectLst/>
                <a:latin typeface="Calibri" pitchFamily="34" charset="0"/>
                <a:cs typeface="Calibri" pitchFamily="34" charset="0"/>
              </a:rPr>
              <a:t> </a:t>
            </a:r>
            <a:r>
              <a:rPr kumimoji="0" lang="en-GB" sz="2800" b="1" i="0" u="none" strike="noStrike" cap="none" normalizeH="0" dirty="0" smtClean="0">
                <a:ln>
                  <a:noFill/>
                </a:ln>
                <a:effectLst/>
                <a:latin typeface="Calibri" pitchFamily="34" charset="0"/>
                <a:cs typeface="Calibri" pitchFamily="34" charset="0"/>
              </a:rPr>
              <a:t>legal right </a:t>
            </a:r>
            <a:r>
              <a:rPr kumimoji="0" lang="en-GB" sz="2800" b="0" i="0" u="none" strike="noStrike" cap="none" normalizeH="0" dirty="0" smtClean="0">
                <a:ln>
                  <a:noFill/>
                </a:ln>
                <a:effectLst/>
                <a:latin typeface="Calibri" pitchFamily="34" charset="0"/>
                <a:cs typeface="Calibri" pitchFamily="34" charset="0"/>
              </a:rPr>
              <a:t>to vote</a:t>
            </a:r>
            <a:endParaRPr kumimoji="0" lang="en-GB" sz="2800" b="0" i="0" u="none" strike="noStrike" cap="none" normalizeH="0" baseline="0" dirty="0" smtClean="0">
              <a:ln>
                <a:noFill/>
              </a:ln>
              <a:effectLst/>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b="1" dirty="0" smtClean="0"/>
              <a:t>End Ecocide in Europe</a:t>
            </a:r>
            <a:endParaRPr lang="en-GB" sz="3600" b="1" dirty="0"/>
          </a:p>
        </p:txBody>
      </p:sp>
      <p:sp>
        <p:nvSpPr>
          <p:cNvPr id="3" name="Content Placeholder 2"/>
          <p:cNvSpPr>
            <a:spLocks noGrp="1"/>
          </p:cNvSpPr>
          <p:nvPr>
            <p:ph idx="1"/>
          </p:nvPr>
        </p:nvSpPr>
        <p:spPr>
          <a:xfrm>
            <a:off x="503808" y="1763613"/>
            <a:ext cx="9070975" cy="4608512"/>
          </a:xfrm>
        </p:spPr>
        <p:txBody>
          <a:bodyPr/>
          <a:lstStyle/>
          <a:p>
            <a:r>
              <a:rPr lang="en-GB" sz="2400" i="1" u="sng" dirty="0" smtClean="0"/>
              <a:t>Prohibit ecocide in 5 cases: </a:t>
            </a:r>
          </a:p>
          <a:p>
            <a:pPr marL="457200" indent="-457200">
              <a:buFont typeface="+mj-lt"/>
              <a:buAutoNum type="arabicParenR"/>
            </a:pPr>
            <a:r>
              <a:rPr lang="en-GB" sz="2400" dirty="0" smtClean="0"/>
              <a:t>Ecocide committed on </a:t>
            </a:r>
            <a:r>
              <a:rPr lang="en-GB" sz="2400" b="1" dirty="0" smtClean="0"/>
              <a:t>EU territory</a:t>
            </a:r>
            <a:r>
              <a:rPr lang="en-GB" sz="2400" dirty="0" smtClean="0"/>
              <a:t>; or</a:t>
            </a:r>
          </a:p>
          <a:p>
            <a:pPr marL="457200" indent="-457200">
              <a:buFont typeface="+mj-lt"/>
              <a:buAutoNum type="arabicParenR"/>
            </a:pPr>
            <a:r>
              <a:rPr lang="en-GB" sz="2400" dirty="0" smtClean="0"/>
              <a:t>Ecocide committed by </a:t>
            </a:r>
            <a:r>
              <a:rPr lang="en-GB" sz="2400" b="1" dirty="0" smtClean="0"/>
              <a:t>EU citizens</a:t>
            </a:r>
            <a:r>
              <a:rPr lang="en-GB" sz="2400" dirty="0" smtClean="0"/>
              <a:t>; or</a:t>
            </a:r>
          </a:p>
          <a:p>
            <a:pPr marL="457200" indent="-457200">
              <a:buFont typeface="+mj-lt"/>
              <a:buAutoNum type="arabicParenR"/>
            </a:pPr>
            <a:r>
              <a:rPr lang="en-GB" sz="2400" dirty="0" smtClean="0"/>
              <a:t>Ecocide committed by </a:t>
            </a:r>
            <a:r>
              <a:rPr lang="en-GB" sz="2400" b="1" dirty="0" smtClean="0"/>
              <a:t>EU registered companies</a:t>
            </a:r>
            <a:r>
              <a:rPr lang="en-GB" sz="2400" dirty="0" smtClean="0"/>
              <a:t>, even when operating outside the EU; or</a:t>
            </a:r>
          </a:p>
          <a:p>
            <a:pPr marL="457200" indent="-457200">
              <a:buFont typeface="+mj-lt"/>
              <a:buAutoNum type="arabicParenR"/>
            </a:pPr>
            <a:r>
              <a:rPr lang="en-GB" sz="2400" dirty="0" smtClean="0"/>
              <a:t>The </a:t>
            </a:r>
            <a:r>
              <a:rPr lang="en-GB" sz="2400" b="1" dirty="0" smtClean="0"/>
              <a:t>import</a:t>
            </a:r>
            <a:r>
              <a:rPr lang="en-GB" sz="2400" dirty="0" smtClean="0"/>
              <a:t> of products resulting from activities causing ecocide into the EU; or</a:t>
            </a:r>
          </a:p>
          <a:p>
            <a:pPr marL="457200" indent="-457200">
              <a:buFont typeface="+mj-lt"/>
              <a:buAutoNum type="arabicParenR"/>
            </a:pPr>
            <a:r>
              <a:rPr lang="en-GB" sz="2400" dirty="0" smtClean="0"/>
              <a:t>The </a:t>
            </a:r>
            <a:r>
              <a:rPr lang="en-GB" sz="2400" b="1" dirty="0" smtClean="0"/>
              <a:t>financial investment</a:t>
            </a:r>
            <a:r>
              <a:rPr lang="en-GB" sz="2400" dirty="0" smtClean="0"/>
              <a:t> by EU banks and other financial institutions into activities causing ecocide, no matter where these activities take place</a:t>
            </a:r>
          </a:p>
          <a:p>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9872" y="539477"/>
            <a:ext cx="7849442" cy="1260475"/>
          </a:xfrm>
        </p:spPr>
        <p:txBody>
          <a:bodyPr/>
          <a:lstStyle/>
          <a:p>
            <a:pPr>
              <a:buFont typeface="Wingdings" pitchFamily="2" charset="2"/>
              <a:buChar char="Ø"/>
            </a:pPr>
            <a:r>
              <a:rPr lang="en-GB" sz="3200" b="1" dirty="0" smtClean="0">
                <a:latin typeface="+mn-lt"/>
                <a:cs typeface="Calibri" pitchFamily="34" charset="0"/>
              </a:rPr>
              <a:t>EEE – The Facts</a:t>
            </a:r>
            <a:endParaRPr lang="en-GB" sz="3200" b="1" dirty="0">
              <a:latin typeface="+mn-lt"/>
              <a:cs typeface="Calibri" pitchFamily="34" charset="0"/>
            </a:endParaRPr>
          </a:p>
        </p:txBody>
      </p:sp>
      <p:sp>
        <p:nvSpPr>
          <p:cNvPr id="6" name="Content Placeholder 2"/>
          <p:cNvSpPr txBox="1">
            <a:spLocks/>
          </p:cNvSpPr>
          <p:nvPr/>
        </p:nvSpPr>
        <p:spPr>
          <a:xfrm>
            <a:off x="431800" y="1979637"/>
            <a:ext cx="9070975" cy="3744416"/>
          </a:xfrm>
          <a:prstGeom prst="rect">
            <a:avLst/>
          </a:prstGeom>
        </p:spPr>
        <p:txBody>
          <a:bodyPr/>
          <a:lstStyle/>
          <a:p>
            <a:pPr marL="342900" marR="0" lvl="0" indent="-342900" algn="l" defTabSz="449263" rtl="0" eaLnBrk="1" fontAlgn="base" latinLnBrk="0" hangingPunct="0">
              <a:lnSpc>
                <a:spcPct val="93000"/>
              </a:lnSpc>
              <a:spcBef>
                <a:spcPct val="0"/>
              </a:spcBef>
              <a:spcAft>
                <a:spcPts val="1425"/>
              </a:spcAft>
              <a:buClr>
                <a:srgbClr val="000000"/>
              </a:buClr>
              <a:buSzPct val="100000"/>
              <a:buFont typeface="Wingdings" pitchFamily="2" charset="2"/>
              <a:buChar char="§"/>
              <a:tabLst/>
              <a:defRPr/>
            </a:pPr>
            <a:r>
              <a:rPr kumimoji="0" lang="en-GB" sz="2400" b="0" i="0" u="none" strike="noStrike" kern="0" cap="none" spc="0" normalizeH="0" baseline="0" noProof="0" dirty="0" smtClean="0">
                <a:ln>
                  <a:noFill/>
                </a:ln>
                <a:solidFill>
                  <a:srgbClr val="000000"/>
                </a:solidFill>
                <a:effectLst/>
                <a:uLnTx/>
                <a:uFillTx/>
                <a:latin typeface="+mn-lt"/>
                <a:ea typeface="+mn-ea"/>
                <a:cs typeface="+mn-cs"/>
              </a:rPr>
              <a:t>Group of spirited Europeans</a:t>
            </a:r>
          </a:p>
          <a:p>
            <a:pPr marL="342900" marR="0" lvl="0" indent="-342900" algn="l" defTabSz="449263" rtl="0" eaLnBrk="1" fontAlgn="base" latinLnBrk="0" hangingPunct="0">
              <a:lnSpc>
                <a:spcPct val="93000"/>
              </a:lnSpc>
              <a:spcBef>
                <a:spcPct val="0"/>
              </a:spcBef>
              <a:spcAft>
                <a:spcPts val="1425"/>
              </a:spcAft>
              <a:buClr>
                <a:srgbClr val="000000"/>
              </a:buClr>
              <a:buSzPct val="100000"/>
              <a:buFont typeface="Wingdings" pitchFamily="2" charset="2"/>
              <a:buChar char="§"/>
              <a:tabLst/>
              <a:defRPr/>
            </a:pPr>
            <a:r>
              <a:rPr kumimoji="0" lang="en-GB" sz="2400" b="0" i="0" u="none" strike="noStrike" kern="0" cap="none" spc="0" normalizeH="0" baseline="0" noProof="0" dirty="0" smtClean="0">
                <a:ln>
                  <a:noFill/>
                </a:ln>
                <a:solidFill>
                  <a:srgbClr val="000000"/>
                </a:solidFill>
                <a:effectLst/>
                <a:uLnTx/>
                <a:uFillTx/>
                <a:latin typeface="+mn-lt"/>
                <a:ea typeface="+mn-ea"/>
                <a:cs typeface="+mn-cs"/>
              </a:rPr>
              <a:t>Signature collection started January</a:t>
            </a:r>
            <a:r>
              <a:rPr kumimoji="0" lang="en-GB" sz="2400" b="0" i="0" u="none" strike="noStrike" kern="0" cap="none" spc="0" normalizeH="0" noProof="0" dirty="0" smtClean="0">
                <a:ln>
                  <a:noFill/>
                </a:ln>
                <a:solidFill>
                  <a:srgbClr val="000000"/>
                </a:solidFill>
                <a:effectLst/>
                <a:uLnTx/>
                <a:uFillTx/>
                <a:latin typeface="+mn-lt"/>
                <a:ea typeface="+mn-ea"/>
                <a:cs typeface="+mn-cs"/>
              </a:rPr>
              <a:t> 22, 2013: 10 more months to go!!</a:t>
            </a:r>
          </a:p>
          <a:p>
            <a:pPr marL="342900" marR="0" lvl="0" indent="-342900" algn="l" defTabSz="449263" rtl="0" eaLnBrk="1" fontAlgn="base" latinLnBrk="0" hangingPunct="0">
              <a:lnSpc>
                <a:spcPct val="93000"/>
              </a:lnSpc>
              <a:spcBef>
                <a:spcPct val="0"/>
              </a:spcBef>
              <a:spcAft>
                <a:spcPts val="1425"/>
              </a:spcAft>
              <a:buClr>
                <a:srgbClr val="000000"/>
              </a:buClr>
              <a:buSzPct val="100000"/>
              <a:buFont typeface="Wingdings" pitchFamily="2" charset="2"/>
              <a:buChar char="§"/>
              <a:tabLst/>
              <a:defRPr/>
            </a:pPr>
            <a:r>
              <a:rPr lang="en-GB" sz="2400" kern="0" baseline="0" dirty="0" smtClean="0">
                <a:solidFill>
                  <a:srgbClr val="000000"/>
                </a:solidFill>
                <a:latin typeface="+mn-lt"/>
              </a:rPr>
              <a:t>Learning by doing</a:t>
            </a:r>
          </a:p>
          <a:p>
            <a:pPr marL="342900" marR="0" lvl="0" indent="-342900" algn="l" defTabSz="449263" rtl="0" eaLnBrk="1" fontAlgn="base" latinLnBrk="0" hangingPunct="0">
              <a:lnSpc>
                <a:spcPct val="93000"/>
              </a:lnSpc>
              <a:spcBef>
                <a:spcPct val="0"/>
              </a:spcBef>
              <a:spcAft>
                <a:spcPts val="1425"/>
              </a:spcAft>
              <a:buClr>
                <a:srgbClr val="000000"/>
              </a:buClr>
              <a:buSzPct val="100000"/>
              <a:buFont typeface="Wingdings" pitchFamily="2" charset="2"/>
              <a:buChar char="§"/>
              <a:tabLst/>
              <a:defRPr/>
            </a:pPr>
            <a:r>
              <a:rPr kumimoji="0" lang="en-GB" sz="2400" b="0" i="0" u="none" strike="noStrike" kern="0" cap="none" spc="0" normalizeH="0" noProof="0" dirty="0" smtClean="0">
                <a:ln>
                  <a:noFill/>
                </a:ln>
                <a:solidFill>
                  <a:srgbClr val="000000"/>
                </a:solidFill>
                <a:effectLst/>
                <a:uLnTx/>
                <a:uFillTx/>
                <a:latin typeface="+mn-lt"/>
                <a:ea typeface="+mn-ea"/>
                <a:cs typeface="+mn-cs"/>
              </a:rPr>
              <a:t>Go beyond your frontiers</a:t>
            </a:r>
          </a:p>
          <a:p>
            <a:pPr marL="342900" marR="0" lvl="0" indent="-342900" algn="l" defTabSz="449263" rtl="0" eaLnBrk="1" fontAlgn="base" latinLnBrk="0" hangingPunct="0">
              <a:lnSpc>
                <a:spcPct val="93000"/>
              </a:lnSpc>
              <a:spcBef>
                <a:spcPct val="0"/>
              </a:spcBef>
              <a:spcAft>
                <a:spcPts val="1425"/>
              </a:spcAft>
              <a:buClr>
                <a:srgbClr val="000000"/>
              </a:buClr>
              <a:buSzPct val="100000"/>
              <a:buFont typeface="Wingdings" pitchFamily="2" charset="2"/>
              <a:buChar char="§"/>
              <a:tabLst/>
              <a:defRPr/>
            </a:pPr>
            <a:r>
              <a:rPr lang="en-GB" sz="2400" kern="0" baseline="0" dirty="0" smtClean="0">
                <a:solidFill>
                  <a:srgbClr val="000000"/>
                </a:solidFill>
                <a:latin typeface="+mn-lt"/>
              </a:rPr>
              <a:t>Become</a:t>
            </a:r>
            <a:r>
              <a:rPr lang="en-GB" sz="2400" kern="0" dirty="0" smtClean="0">
                <a:solidFill>
                  <a:srgbClr val="000000"/>
                </a:solidFill>
                <a:latin typeface="+mn-lt"/>
              </a:rPr>
              <a:t> – Be - Best</a:t>
            </a:r>
            <a:endParaRPr kumimoji="0" lang="en-GB" sz="2400" b="0" i="0" u="none" strike="noStrike" kern="0" cap="none" spc="0" normalizeH="0" baseline="0" noProof="0" dirty="0" smtClean="0">
              <a:ln>
                <a:noFill/>
              </a:ln>
              <a:solidFill>
                <a:srgbClr val="000000"/>
              </a:solidFill>
              <a:effectLst/>
              <a:uLnTx/>
              <a:uFillTx/>
              <a:latin typeface="+mn-lt"/>
              <a:ea typeface="+mn-ea"/>
              <a:cs typeface="+mn-cs"/>
            </a:endParaRPr>
          </a:p>
          <a:p>
            <a:pPr marL="342900" marR="0" lvl="0" indent="-342900" algn="l" defTabSz="449263" rtl="0" eaLnBrk="1" fontAlgn="base" latinLnBrk="0" hangingPunct="0">
              <a:lnSpc>
                <a:spcPct val="93000"/>
              </a:lnSpc>
              <a:spcBef>
                <a:spcPct val="0"/>
              </a:spcBef>
              <a:spcAft>
                <a:spcPts val="1425"/>
              </a:spcAft>
              <a:buClr>
                <a:srgbClr val="000000"/>
              </a:buClr>
              <a:buSzPct val="100000"/>
              <a:buFont typeface="Wingdings" pitchFamily="2" charset="2"/>
              <a:buChar char="§"/>
              <a:tabLst/>
              <a:defRPr/>
            </a:pPr>
            <a:endParaRPr kumimoji="0" lang="en-GB" sz="2400" b="0" i="0" u="none" strike="noStrike" kern="0" cap="none" spc="0" normalizeH="0" baseline="0" noProof="0" dirty="0">
              <a:ln>
                <a:noFill/>
              </a:ln>
              <a:solidFill>
                <a:srgbClr val="000000"/>
              </a:solidFill>
              <a:effectLst/>
              <a:uLnTx/>
              <a:uFillTx/>
              <a:latin typeface="+mn-lt"/>
              <a:ea typeface="+mn-ea"/>
              <a:cs typeface="+mn-cs"/>
            </a:endParaRPr>
          </a:p>
        </p:txBody>
      </p:sp>
    </p:spTree>
    <p:extLst>
      <p:ext uri="{BB962C8B-B14F-4D97-AF65-F5344CB8AC3E}">
        <p14:creationId xmlns:p14="http://schemas.microsoft.com/office/powerpoint/2010/main" val="31125582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1880" y="611485"/>
            <a:ext cx="7921450" cy="1260475"/>
          </a:xfrm>
        </p:spPr>
        <p:txBody>
          <a:bodyPr/>
          <a:lstStyle/>
          <a:p>
            <a:r>
              <a:rPr lang="en-GB" sz="3600" b="1" dirty="0" smtClean="0">
                <a:cs typeface="Calibri" pitchFamily="34" charset="0"/>
              </a:rPr>
              <a:t>What YOU can do</a:t>
            </a:r>
            <a:endParaRPr lang="en-GB" sz="3600" b="1" dirty="0">
              <a:cs typeface="Calibri" pitchFamily="34" charset="0"/>
            </a:endParaRPr>
          </a:p>
        </p:txBody>
      </p:sp>
      <p:sp>
        <p:nvSpPr>
          <p:cNvPr id="4" name="Rounded Rectangle 3"/>
          <p:cNvSpPr/>
          <p:nvPr/>
        </p:nvSpPr>
        <p:spPr bwMode="auto">
          <a:xfrm>
            <a:off x="575816" y="5147989"/>
            <a:ext cx="8712968" cy="864096"/>
          </a:xfrm>
          <a:prstGeom prst="round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pPr>
            <a:r>
              <a:rPr kumimoji="0" lang="en-GB" sz="2800" b="1" i="0" u="none" strike="noStrike" cap="none" normalizeH="0" baseline="0" dirty="0" smtClean="0">
                <a:ln>
                  <a:noFill/>
                </a:ln>
                <a:effectLst/>
                <a:latin typeface="Calibri" pitchFamily="34" charset="0"/>
                <a:cs typeface="Calibri" pitchFamily="34" charset="0"/>
              </a:rPr>
              <a:t>Your chance to contribute to </a:t>
            </a:r>
            <a:r>
              <a:rPr kumimoji="0" lang="en-GB" sz="3600" b="1" i="1" u="none" strike="noStrike" cap="none" normalizeH="0" baseline="0" dirty="0" smtClean="0">
                <a:ln>
                  <a:noFill/>
                </a:ln>
                <a:effectLst/>
                <a:latin typeface="Calibri" pitchFamily="34" charset="0"/>
                <a:cs typeface="Calibri" pitchFamily="34" charset="0"/>
              </a:rPr>
              <a:t>making a</a:t>
            </a:r>
            <a:r>
              <a:rPr kumimoji="0" lang="en-GB" sz="3600" b="1" i="1" u="none" strike="noStrike" cap="none" normalizeH="0" dirty="0" smtClean="0">
                <a:ln>
                  <a:noFill/>
                </a:ln>
                <a:effectLst/>
                <a:latin typeface="Calibri" pitchFamily="34" charset="0"/>
                <a:cs typeface="Calibri" pitchFamily="34" charset="0"/>
              </a:rPr>
              <a:t> difference</a:t>
            </a:r>
            <a:endParaRPr kumimoji="0" lang="en-GB" sz="3600" b="1" i="1" u="none" strike="noStrike" cap="none" normalizeH="0" baseline="0" dirty="0" smtClean="0">
              <a:ln>
                <a:noFill/>
              </a:ln>
              <a:effectLst/>
              <a:latin typeface="Calibri" pitchFamily="34" charset="0"/>
              <a:cs typeface="Calibri" pitchFamily="34" charset="0"/>
            </a:endParaRPr>
          </a:p>
        </p:txBody>
      </p:sp>
      <p:pic>
        <p:nvPicPr>
          <p:cNvPr id="6" name="Picture 5" descr="I signed - how about you.jpg"/>
          <p:cNvPicPr/>
          <p:nvPr/>
        </p:nvPicPr>
        <p:blipFill>
          <a:blip r:embed="rId2" cstate="print"/>
          <a:stretch>
            <a:fillRect/>
          </a:stretch>
        </p:blipFill>
        <p:spPr>
          <a:xfrm>
            <a:off x="5688384" y="1907629"/>
            <a:ext cx="3600400" cy="2376264"/>
          </a:xfrm>
          <a:prstGeom prst="rect">
            <a:avLst/>
          </a:prstGeom>
          <a:effectLst>
            <a:softEdge rad="127000"/>
          </a:effectLst>
        </p:spPr>
      </p:pic>
      <p:sp>
        <p:nvSpPr>
          <p:cNvPr id="7" name="Content Placeholder 2"/>
          <p:cNvSpPr txBox="1">
            <a:spLocks/>
          </p:cNvSpPr>
          <p:nvPr/>
        </p:nvSpPr>
        <p:spPr>
          <a:xfrm>
            <a:off x="431800" y="1907629"/>
            <a:ext cx="9070975" cy="3744416"/>
          </a:xfrm>
          <a:prstGeom prst="rect">
            <a:avLst/>
          </a:prstGeom>
        </p:spPr>
        <p:txBody>
          <a:bodyPr/>
          <a:lstStyle/>
          <a:p>
            <a:pPr marL="342900" marR="0" lvl="0" indent="-342900" algn="l" defTabSz="449263" rtl="0" eaLnBrk="1" fontAlgn="base" latinLnBrk="0" hangingPunct="0">
              <a:lnSpc>
                <a:spcPct val="93000"/>
              </a:lnSpc>
              <a:spcBef>
                <a:spcPct val="0"/>
              </a:spcBef>
              <a:spcAft>
                <a:spcPts val="1425"/>
              </a:spcAft>
              <a:buClr>
                <a:srgbClr val="000000"/>
              </a:buClr>
              <a:buSzPct val="100000"/>
              <a:buFont typeface="Wingdings" pitchFamily="2" charset="2"/>
              <a:buChar char="§"/>
              <a:tabLst/>
              <a:defRPr/>
            </a:pPr>
            <a:r>
              <a:rPr kumimoji="0" lang="en-GB" sz="2400" b="1" i="0" u="none" strike="noStrike" kern="0" cap="none" spc="0" normalizeH="0" baseline="0" noProof="0" dirty="0" smtClean="0">
                <a:ln>
                  <a:noFill/>
                </a:ln>
                <a:solidFill>
                  <a:srgbClr val="000000"/>
                </a:solidFill>
                <a:effectLst/>
                <a:uLnTx/>
                <a:uFillTx/>
                <a:latin typeface="+mn-lt"/>
                <a:ea typeface="+mn-ea"/>
                <a:cs typeface="+mn-cs"/>
              </a:rPr>
              <a:t>Sign </a:t>
            </a:r>
            <a:r>
              <a:rPr kumimoji="0" lang="en-GB" sz="2400" b="0" i="0" u="none" strike="noStrike" kern="0" cap="none" spc="0" normalizeH="0" baseline="0" noProof="0" dirty="0" smtClean="0">
                <a:ln>
                  <a:noFill/>
                </a:ln>
                <a:solidFill>
                  <a:srgbClr val="000000"/>
                </a:solidFill>
                <a:effectLst/>
                <a:uLnTx/>
                <a:uFillTx/>
                <a:latin typeface="+mn-lt"/>
                <a:ea typeface="+mn-ea"/>
                <a:cs typeface="+mn-cs"/>
              </a:rPr>
              <a:t>and </a:t>
            </a:r>
            <a:r>
              <a:rPr kumimoji="0" lang="en-GB" sz="2400" b="1" i="0" u="none" strike="noStrike" kern="0" cap="none" spc="0" normalizeH="0" baseline="0" noProof="0" dirty="0" smtClean="0">
                <a:ln>
                  <a:noFill/>
                </a:ln>
                <a:solidFill>
                  <a:srgbClr val="000000"/>
                </a:solidFill>
                <a:effectLst/>
                <a:uLnTx/>
                <a:uFillTx/>
                <a:latin typeface="+mn-lt"/>
                <a:ea typeface="+mn-ea"/>
                <a:cs typeface="+mn-cs"/>
              </a:rPr>
              <a:t>spread the</a:t>
            </a:r>
            <a:r>
              <a:rPr kumimoji="0" lang="en-GB" sz="2400" b="1" i="0" u="none" strike="noStrike" kern="0" cap="none" spc="0" normalizeH="0" noProof="0" dirty="0" smtClean="0">
                <a:ln>
                  <a:noFill/>
                </a:ln>
                <a:solidFill>
                  <a:srgbClr val="000000"/>
                </a:solidFill>
                <a:effectLst/>
                <a:uLnTx/>
                <a:uFillTx/>
                <a:latin typeface="+mn-lt"/>
                <a:ea typeface="+mn-ea"/>
                <a:cs typeface="+mn-cs"/>
              </a:rPr>
              <a:t> word</a:t>
            </a:r>
            <a:endParaRPr kumimoji="0" lang="en-GB" sz="2400" b="1" i="0" u="none" strike="noStrike" kern="0" cap="none" spc="0" normalizeH="0" baseline="0" noProof="0" dirty="0" smtClean="0">
              <a:ln>
                <a:noFill/>
              </a:ln>
              <a:solidFill>
                <a:srgbClr val="000000"/>
              </a:solidFill>
              <a:effectLst/>
              <a:uLnTx/>
              <a:uFillTx/>
              <a:latin typeface="+mn-lt"/>
              <a:ea typeface="+mn-ea"/>
              <a:cs typeface="+mn-cs"/>
            </a:endParaRPr>
          </a:p>
          <a:p>
            <a:pPr marL="342900" marR="0" lvl="0" indent="-342900" algn="l" defTabSz="449263" rtl="0" eaLnBrk="1" fontAlgn="base" latinLnBrk="0" hangingPunct="0">
              <a:lnSpc>
                <a:spcPct val="93000"/>
              </a:lnSpc>
              <a:spcBef>
                <a:spcPct val="0"/>
              </a:spcBef>
              <a:spcAft>
                <a:spcPts val="1425"/>
              </a:spcAft>
              <a:buClr>
                <a:srgbClr val="000000"/>
              </a:buClr>
              <a:buSzPct val="100000"/>
              <a:buFont typeface="Wingdings" pitchFamily="2" charset="2"/>
              <a:buChar char="§"/>
              <a:tabLst/>
              <a:defRPr/>
            </a:pPr>
            <a:r>
              <a:rPr kumimoji="0" lang="en-GB" sz="2400" b="1" i="0" u="none" strike="noStrike" kern="0" cap="none" spc="0" normalizeH="0" baseline="0" noProof="0" dirty="0" smtClean="0">
                <a:ln>
                  <a:noFill/>
                </a:ln>
                <a:solidFill>
                  <a:srgbClr val="000000"/>
                </a:solidFill>
                <a:effectLst/>
                <a:uLnTx/>
                <a:uFillTx/>
                <a:latin typeface="+mn-lt"/>
                <a:ea typeface="+mn-ea"/>
                <a:cs typeface="+mn-cs"/>
              </a:rPr>
              <a:t>Volunteer</a:t>
            </a:r>
            <a:r>
              <a:rPr kumimoji="0" lang="en-GB" sz="2400" b="0" i="0" u="none" strike="noStrike" kern="0" cap="none" spc="0" normalizeH="0" baseline="0" noProof="0" dirty="0" smtClean="0">
                <a:ln>
                  <a:noFill/>
                </a:ln>
                <a:solidFill>
                  <a:srgbClr val="000000"/>
                </a:solidFill>
                <a:effectLst/>
                <a:uLnTx/>
                <a:uFillTx/>
                <a:latin typeface="+mn-lt"/>
                <a:ea typeface="+mn-ea"/>
                <a:cs typeface="+mn-cs"/>
              </a:rPr>
              <a:t> with us</a:t>
            </a:r>
            <a:endParaRPr kumimoji="0" lang="en-GB" sz="2400" b="0" i="0" u="none" strike="noStrike" kern="0" cap="none" spc="0" normalizeH="0" noProof="0" dirty="0" smtClean="0">
              <a:ln>
                <a:noFill/>
              </a:ln>
              <a:solidFill>
                <a:srgbClr val="000000"/>
              </a:solidFill>
              <a:effectLst/>
              <a:uLnTx/>
              <a:uFillTx/>
              <a:latin typeface="+mn-lt"/>
              <a:ea typeface="+mn-ea"/>
              <a:cs typeface="+mn-cs"/>
            </a:endParaRPr>
          </a:p>
          <a:p>
            <a:pPr marL="342900" marR="0" lvl="0" indent="-342900" algn="l" defTabSz="449263" rtl="0" eaLnBrk="1" fontAlgn="base" latinLnBrk="0" hangingPunct="0">
              <a:lnSpc>
                <a:spcPct val="93000"/>
              </a:lnSpc>
              <a:spcBef>
                <a:spcPct val="0"/>
              </a:spcBef>
              <a:spcAft>
                <a:spcPts val="1425"/>
              </a:spcAft>
              <a:buClr>
                <a:srgbClr val="000000"/>
              </a:buClr>
              <a:buSzPct val="100000"/>
              <a:buFont typeface="Wingdings" pitchFamily="2" charset="2"/>
              <a:buChar char="§"/>
              <a:tabLst/>
              <a:defRPr/>
            </a:pPr>
            <a:r>
              <a:rPr lang="en-GB" sz="2400" kern="0" baseline="0" dirty="0" smtClean="0">
                <a:solidFill>
                  <a:srgbClr val="000000"/>
                </a:solidFill>
                <a:latin typeface="+mn-lt"/>
              </a:rPr>
              <a:t>Join one of our </a:t>
            </a:r>
            <a:r>
              <a:rPr lang="en-GB" sz="2400" b="1" kern="0" baseline="0" dirty="0" smtClean="0">
                <a:solidFill>
                  <a:srgbClr val="000000"/>
                </a:solidFill>
                <a:latin typeface="+mn-lt"/>
              </a:rPr>
              <a:t>country teams</a:t>
            </a:r>
          </a:p>
          <a:p>
            <a:pPr marL="342900" marR="0" lvl="0" indent="-342900" algn="l" defTabSz="449263" rtl="0" eaLnBrk="1" fontAlgn="base" latinLnBrk="0" hangingPunct="0">
              <a:lnSpc>
                <a:spcPct val="93000"/>
              </a:lnSpc>
              <a:spcBef>
                <a:spcPct val="0"/>
              </a:spcBef>
              <a:spcAft>
                <a:spcPts val="1425"/>
              </a:spcAft>
              <a:buClr>
                <a:srgbClr val="000000"/>
              </a:buClr>
              <a:buSzPct val="100000"/>
              <a:buFont typeface="Wingdings" pitchFamily="2" charset="2"/>
              <a:buChar char="§"/>
              <a:tabLst/>
              <a:defRPr/>
            </a:pPr>
            <a:r>
              <a:rPr kumimoji="0" lang="en-GB" sz="2400" b="0" i="0" u="none" strike="noStrike" kern="0" cap="none" spc="0" normalizeH="0" noProof="0" dirty="0" smtClean="0">
                <a:ln>
                  <a:noFill/>
                </a:ln>
                <a:solidFill>
                  <a:srgbClr val="000000"/>
                </a:solidFill>
                <a:effectLst/>
                <a:uLnTx/>
                <a:uFillTx/>
                <a:latin typeface="+mn-lt"/>
                <a:ea typeface="+mn-ea"/>
                <a:cs typeface="+mn-cs"/>
              </a:rPr>
              <a:t>Organise </a:t>
            </a:r>
            <a:r>
              <a:rPr kumimoji="0" lang="en-GB" sz="2400" b="1" i="0" u="none" strike="noStrike" kern="0" cap="none" spc="0" normalizeH="0" noProof="0" dirty="0" smtClean="0">
                <a:ln>
                  <a:noFill/>
                </a:ln>
                <a:solidFill>
                  <a:srgbClr val="000000"/>
                </a:solidFill>
                <a:effectLst/>
                <a:uLnTx/>
                <a:uFillTx/>
                <a:latin typeface="+mn-lt"/>
                <a:ea typeface="+mn-ea"/>
                <a:cs typeface="+mn-cs"/>
              </a:rPr>
              <a:t>events</a:t>
            </a:r>
          </a:p>
          <a:p>
            <a:pPr marL="342900" marR="0" lvl="0" indent="-342900" algn="l" defTabSz="449263" rtl="0" eaLnBrk="1" fontAlgn="base" latinLnBrk="0" hangingPunct="0">
              <a:lnSpc>
                <a:spcPct val="93000"/>
              </a:lnSpc>
              <a:spcBef>
                <a:spcPct val="0"/>
              </a:spcBef>
              <a:spcAft>
                <a:spcPts val="1425"/>
              </a:spcAft>
              <a:buClr>
                <a:srgbClr val="000000"/>
              </a:buClr>
              <a:buSzPct val="100000"/>
              <a:buFont typeface="Wingdings" pitchFamily="2" charset="2"/>
              <a:buChar char="§"/>
              <a:tabLst/>
              <a:defRPr/>
            </a:pPr>
            <a:r>
              <a:rPr lang="en-GB" sz="2400" b="1" kern="0" baseline="0" dirty="0" smtClean="0">
                <a:solidFill>
                  <a:srgbClr val="000000"/>
                </a:solidFill>
                <a:latin typeface="+mn-lt"/>
              </a:rPr>
              <a:t>Write</a:t>
            </a:r>
            <a:r>
              <a:rPr lang="en-GB" sz="2400" kern="0" baseline="0" dirty="0" smtClean="0">
                <a:solidFill>
                  <a:srgbClr val="000000"/>
                </a:solidFill>
                <a:latin typeface="+mn-lt"/>
              </a:rPr>
              <a:t> about us</a:t>
            </a:r>
          </a:p>
          <a:p>
            <a:pPr marL="342900" marR="0" lvl="0" indent="-342900" algn="l" defTabSz="449263" rtl="0" eaLnBrk="1" fontAlgn="base" latinLnBrk="0" hangingPunct="0">
              <a:lnSpc>
                <a:spcPct val="93000"/>
              </a:lnSpc>
              <a:spcBef>
                <a:spcPct val="0"/>
              </a:spcBef>
              <a:spcAft>
                <a:spcPts val="1425"/>
              </a:spcAft>
              <a:buClr>
                <a:srgbClr val="000000"/>
              </a:buClr>
              <a:buSzPct val="100000"/>
              <a:buFont typeface="Wingdings" pitchFamily="2" charset="2"/>
              <a:buChar char="§"/>
              <a:tabLst/>
              <a:defRPr/>
            </a:pPr>
            <a:r>
              <a:rPr kumimoji="0" lang="en-GB" sz="2400" b="0" i="0" u="none" strike="noStrike" kern="0" cap="none" spc="0" normalizeH="0" noProof="0" dirty="0" smtClean="0">
                <a:ln>
                  <a:noFill/>
                </a:ln>
                <a:solidFill>
                  <a:srgbClr val="000000"/>
                </a:solidFill>
                <a:effectLst/>
                <a:uLnTx/>
                <a:uFillTx/>
                <a:latin typeface="+mn-lt"/>
                <a:ea typeface="+mn-ea"/>
                <a:cs typeface="+mn-cs"/>
              </a:rPr>
              <a:t>Use your </a:t>
            </a:r>
            <a:r>
              <a:rPr kumimoji="0" lang="en-GB" sz="2400" b="1" i="0" u="none" strike="noStrike" kern="0" cap="none" spc="0" normalizeH="0" noProof="0" dirty="0" smtClean="0">
                <a:ln>
                  <a:noFill/>
                </a:ln>
                <a:solidFill>
                  <a:srgbClr val="000000"/>
                </a:solidFill>
                <a:effectLst/>
                <a:uLnTx/>
                <a:uFillTx/>
                <a:latin typeface="+mn-lt"/>
                <a:ea typeface="+mn-ea"/>
                <a:cs typeface="+mn-cs"/>
              </a:rPr>
              <a:t>creativity</a:t>
            </a:r>
            <a:endParaRPr kumimoji="0" lang="en-GB" sz="2400" b="1" i="0" u="none" strike="noStrike" kern="0" cap="none" spc="0" normalizeH="0" baseline="0" noProof="0" dirty="0" smtClean="0">
              <a:ln>
                <a:noFill/>
              </a:ln>
              <a:solidFill>
                <a:srgbClr val="000000"/>
              </a:solidFill>
              <a:effectLst/>
              <a:uLnTx/>
              <a:uFillTx/>
              <a:latin typeface="+mn-lt"/>
              <a:ea typeface="+mn-ea"/>
              <a:cs typeface="+mn-cs"/>
            </a:endParaRPr>
          </a:p>
          <a:p>
            <a:pPr marL="342900" marR="0" lvl="0" indent="-342900" algn="l" defTabSz="449263" rtl="0" eaLnBrk="1" fontAlgn="base" latinLnBrk="0" hangingPunct="0">
              <a:lnSpc>
                <a:spcPct val="93000"/>
              </a:lnSpc>
              <a:spcBef>
                <a:spcPct val="0"/>
              </a:spcBef>
              <a:spcAft>
                <a:spcPts val="1425"/>
              </a:spcAft>
              <a:buClr>
                <a:srgbClr val="000000"/>
              </a:buClr>
              <a:buSzPct val="100000"/>
              <a:buFont typeface="Wingdings" pitchFamily="2" charset="2"/>
              <a:buChar char="§"/>
              <a:tabLst/>
              <a:defRPr/>
            </a:pPr>
            <a:endParaRPr kumimoji="0" lang="en-GB" sz="2400" b="0" i="0" u="none" strike="noStrike" kern="0" cap="none" spc="0" normalizeH="0" baseline="0" noProof="0" dirty="0">
              <a:ln>
                <a:noFill/>
              </a:ln>
              <a:solidFill>
                <a:srgbClr val="000000"/>
              </a:solidFill>
              <a:effectLst/>
              <a:uLnTx/>
              <a:uFillTx/>
              <a:latin typeface="+mn-lt"/>
              <a:ea typeface="+mn-ea"/>
              <a:cs typeface="+mn-cs"/>
            </a:endParaRPr>
          </a:p>
        </p:txBody>
      </p:sp>
    </p:spTree>
    <p:extLst>
      <p:ext uri="{BB962C8B-B14F-4D97-AF65-F5344CB8AC3E}">
        <p14:creationId xmlns:p14="http://schemas.microsoft.com/office/powerpoint/2010/main" val="17493010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357</Words>
  <Application>Microsoft Office PowerPoint</Application>
  <PresentationFormat>Custom</PresentationFormat>
  <Paragraphs>62</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A Citizens‘ Initiative to give the Earth Rights</vt:lpstr>
      <vt:lpstr>AGENDA</vt:lpstr>
      <vt:lpstr>The European Citizens‘ Initiative</vt:lpstr>
      <vt:lpstr>Who can support an ECI?</vt:lpstr>
      <vt:lpstr>What happens when we reach 1 million signatures?</vt:lpstr>
      <vt:lpstr>Why a European Citizens‘ Initiative?</vt:lpstr>
      <vt:lpstr>End Ecocide in Europe</vt:lpstr>
      <vt:lpstr>EEE – The Facts</vt:lpstr>
      <vt:lpstr>What YOU can do</vt:lpstr>
      <vt:lpstr>Promoting End Ecocide locally</vt:lpstr>
      <vt:lpstr>"Never doubt that a small group of thoughtful, committed people can change the world.  Indeed, it is the only thing that ever has.“ (Margaret Mead)  You can be part of that change!  Questions? Ask me now or write to prisca@endecocide.eu Want to volunteer? Contact ramon@endecocide.eu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Einführung zur Europäischen BürgerInneninitiative  „Stoppen wir den Ökozid in Europa“</dc:title>
  <dc:creator>Singh, Rajandeep</dc:creator>
  <cp:lastModifiedBy>Nora Mahmoud</cp:lastModifiedBy>
  <cp:revision>57</cp:revision>
  <cp:lastPrinted>1601-01-01T00:00:00Z</cp:lastPrinted>
  <dcterms:created xsi:type="dcterms:W3CDTF">2013-02-09T08:14:51Z</dcterms:created>
  <dcterms:modified xsi:type="dcterms:W3CDTF">2013-04-09T14:36:03Z</dcterms:modified>
</cp:coreProperties>
</file>